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media/image12.jpg" ContentType="image/png"/>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533" r:id="rId1"/>
  </p:sldMasterIdLst>
  <p:sldIdLst>
    <p:sldId id="278" r:id="rId2"/>
    <p:sldId id="266" r:id="rId3"/>
    <p:sldId id="267" r:id="rId4"/>
    <p:sldId id="268" r:id="rId5"/>
    <p:sldId id="275" r:id="rId6"/>
    <p:sldId id="276" r:id="rId7"/>
    <p:sldId id="277" r:id="rId8"/>
    <p:sldId id="269" r:id="rId9"/>
    <p:sldId id="256" r:id="rId10"/>
    <p:sldId id="257" r:id="rId11"/>
    <p:sldId id="258" r:id="rId12"/>
    <p:sldId id="259" r:id="rId13"/>
    <p:sldId id="260" r:id="rId14"/>
    <p:sldId id="261" r:id="rId15"/>
    <p:sldId id="262" r:id="rId16"/>
    <p:sldId id="263" r:id="rId17"/>
    <p:sldId id="264" r:id="rId18"/>
    <p:sldId id="265" r:id="rId19"/>
    <p:sldId id="270" r:id="rId20"/>
    <p:sldId id="271" r:id="rId21"/>
    <p:sldId id="272" r:id="rId22"/>
    <p:sldId id="274" r:id="rId23"/>
    <p:sldId id="273"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nnati Parikh" initials="UP" lastIdx="1" clrIdx="0">
    <p:extLst>
      <p:ext uri="{19B8F6BF-5375-455C-9EA6-DF929625EA0E}">
        <p15:presenceInfo xmlns:p15="http://schemas.microsoft.com/office/powerpoint/2012/main" userId="00f1ca9ab38e69d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975" autoAdjust="0"/>
    <p:restoredTop sz="94660"/>
  </p:normalViewPr>
  <p:slideViewPr>
    <p:cSldViewPr snapToGrid="0">
      <p:cViewPr varScale="1">
        <p:scale>
          <a:sx n="63" d="100"/>
          <a:sy n="63" d="100"/>
        </p:scale>
        <p:origin x="96" y="8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5-24T11:46:24.576" idx="1">
    <p:pos x="7080" y="207"/>
    <p:text/>
    <p:extLst>
      <p:ext uri="{C676402C-5697-4E1C-873F-D02D1690AC5C}">
        <p15:threadingInfo xmlns:p15="http://schemas.microsoft.com/office/powerpoint/2012/main" timeZoneBias="-33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05:28:54.399"/>
    </inkml:context>
    <inkml:brush xml:id="br0">
      <inkml:brushProperty name="width" value="0.1" units="cm"/>
      <inkml:brushProperty name="height" value="0.1" units="cm"/>
      <inkml:brushProperty name="color" value="#FFFFFF"/>
    </inkml:brush>
  </inkml:definitions>
  <inkml:trace contextRef="#ctx0" brushRef="#br0">693 84 24575,'964'17'0,"110"-4"0,-695-15 0,-212 1 0,188 3 0,-154 9 0,194 6 0,-266-18 0,358 11 0,340 8 0,-584-19 0,-83-13 0,-105 6 0,57 1 0,-110 7 0,12 1 0,-1-1 0,1 0 0,0-1 0,-1 0 0,1-1 0,-1-1 0,0 0 0,0-1 0,19-8 0,18-9 0,0 1 0,1 3 0,1 2 0,1 2 0,83-8 0,-60 15 0,111 6 0,-69 3 0,238-3 0,-338 1 0,-1 1 0,0 1 0,0 1 0,-1 0 0,1 1 0,-1 1 0,21 10 0,-20-8 0,1-1 0,-1 0 0,1-2 0,1 0 0,35 4 0,2-10 0,-45 0 0,0 0 0,1 1 0,-1 0 0,0 0 0,1 2 0,-1-1 0,12 4 0,-21-4 0,-1-1 0,0 0 0,1 1 0,-1-1 0,0 1 0,0-1 0,1 1 0,-1 0 0,0 0 0,0-1 0,0 1 0,0 0 0,0 0 0,0 0 0,0 0 0,0 0 0,0 0 0,0 0 0,-1 1 0,1-1 0,0 0 0,-1 0 0,1 1 0,-1-1 0,1 0 0,-1 1 0,0-1 0,1 0 0,-1 1 0,0-1 0,0 1 0,0-1 0,0 0 0,0 1 0,-1 1 0,0 0 0,0 0 0,-1 0 0,1 0 0,-1 0 0,0-1 0,0 1 0,0-1 0,0 1 0,0-1 0,0 0 0,-1 0 0,1 0 0,-1 0 0,-4 3 0,-27 13 0,-1 0 0,-1-3 0,0-1 0,-61 15 0,-154 21 0,250-50 0,-114 13 0,0-5 0,-156-9 0,93-2 0,58 5 0,-138-4 0,224-4 0,1 0 0,-1-2 0,1-2 0,-36-15 0,41 14 0,-1 0 0,0 2 0,0 2 0,-1 0 0,-58-4 0,-788 11 0,368 2 0,412-5 0,1-4 0,-132-26 0,170 25 0,-1 3 0,-1 2 0,-60 5 0,17 0 0,-604-1 0,635 2 0,0 4 0,-108 25 0,111-18 0,0-3 0,-130 6 0,110-18 0,-352-18 0,341 12 0,61 6 0,-1-2 0,0-2 0,1-1 0,0-2 0,-49-17 0,58 12 0,-2 2 0,1 1 0,-1 1 0,-1 2 0,1 1 0,-1 2 0,-40-2 0,-23 6 0,-112 3 0,107 10 0,-40 1 0,-254-13 0,182-3 0,208 2 0,-1 0 0,0 0 0,1 1 0,-1-1 0,0 1 0,1 0 0,-1 0 0,0 1 0,1 0 0,-6 2 0,9-3 0,0 0 0,0 0 0,0 0 0,0 0 0,0 0 0,0 1 0,0-1 0,0 0 0,0 1 0,0-1 0,1 0 0,-1 1 0,1-1 0,-1 1 0,1-1 0,-1 1 0,1-1 0,0 1 0,0-1 0,0 1 0,0 0 0,0-1 0,0 1 0,0-1 0,0 1 0,1-1 0,-1 1 0,1-1 0,-1 1 0,1-1 0,-1 1 0,1-1 0,0 0 0,1 2 0,11 23 0,2-1 0,28 38 0,-4-7 0,-38-53 0,0-1 0,1 0 0,-1 1 0,1-1 0,0 0 0,0 0 0,0 0 0,0 0 0,0 0 0,0-1 0,0 1 0,0-1 0,1 1 0,-1-1 0,1 0 0,-1 0 0,1 0 0,-1 0 0,1 0 0,0-1 0,0 1 0,-1-1 0,1 0 0,0 1 0,0-1 0,-1-1 0,1 1 0,0 0 0,-1-1 0,1 1 0,0-1 0,-1 0 0,1 0 0,0 0 0,-1 0 0,1 0 0,-1 0 0,3-3 0,-4 3 0,0 1 0,-1-1 0,1 1 0,-1-1 0,1 0 0,-1 1 0,1-1 0,-1 0 0,0 1 0,1-1 0,-1 0 0,0 0 0,0 1 0,1-1 0,-1 0 0,0 0 0,0 0 0,0 1 0,0-1 0,0 0 0,0 0 0,0 0 0,0 1 0,0-1 0,-1 0 0,1 0 0,0 0 0,0 1 0,-1-1 0,1 0 0,0 1 0,-1-1 0,1 0 0,-1 0 0,1 1 0,-1-1 0,1 1 0,-1-1 0,1 1 0,-1-1 0,0 1 0,1-1 0,-1 1 0,0-1 0,0 1 0,0-1 0,-39-19 0,35 18 0,-15-5 0,7 2 0,1 0 0,-1 0 0,-14-10 0,25 14 0,0 0 0,1 0 0,-1 0 0,0 0 0,1 0 0,-1-1 0,0 1 0,1-1 0,0 1 0,-1-1 0,1 0 0,0 1 0,0-1 0,0 0 0,0 0 0,0 0 0,0 0 0,1 0 0,-1 0 0,1 0 0,-1 0 0,1 0 0,0 0 0,-1 0 0,1 0 0,0 0 0,1-4 0,0 5 0,0-1 0,-1 0 0,1 0 0,1 0 0,-1 1 0,0-1 0,0 1 0,0-1 0,1 1 0,-1-1 0,1 1 0,-1 0 0,1 0 0,0-1 0,0 1 0,-1 0 0,1 1 0,0-1 0,0 0 0,0 0 0,0 1 0,0-1 0,3 1 0,50-6 0,-50 6 0,350 1 0,-129 2 0,-183-4 0,-1-1 0,64-12 0,-76 10 0,-1 2 0,44 0 0,-47 3 0,-1-2 0,1 0 0,49-10 0,-26-2 0,1 2 0,0 2 0,1 2 0,69 0 0,-67 6 0,65-11 0,37-1 0,-117 13 0,-30 1 0,-26-1 0,-398 0 0,389 2 0,0 0 0,-31 8 0,28-4 0,-45 2 0,53-7 0,-7-1 0,-1 1 0,1 1 0,-1 2 0,-49 13 0,46-9 0,1-1 0,-1-2 0,-59 2 0,36-3 0,-10 8 0,-5 0 0,49-9 0,-40 9 0,45-8 0,-1 0 0,1-2 0,-24 2 0,561-4 0,-281-1 0,-711 1 0,446 1 0,-1 2 0,-32 7 0,28-4 0,-33 2 0,-29-8 0,-17 1 0,84 6 0,19 0 0,19-1 0,3-3 0,1 0 0,27 0 0,-26-2 0,0 1 0,22 4 0,-4 0 0,1-1 0,0-2 0,0-1 0,44-4 0,66 4 0,-80 11 0,-49-9 0,0 0 0,21 1 0,195-3 0,-123-4 0,-105 5 0,-11 2 0,-14 5 0,-26 5 0,-1-1 0,-1-2 0,0-2 0,-1-3 0,0-1 0,0-3 0,-54-3 0,76 1 0,0 1 0,-35 7 0,-31 4 0,-252-11 0,180-4 0,147 2 0,1-1 0,-28-5 0,39 5 0,0 0 0,1-1 0,-1 1 0,1-1 0,-1-1 0,1 1 0,0-1 0,0 0 0,0 0 0,0 0 0,-6-6 0,10 8 0,0 1 0,1-1 0,-1 1 0,0-1 0,1 0 0,-1 1 0,1-1 0,-1 0 0,1 0 0,-1 1 0,1-1 0,-1 0 0,1 0 0,0 0 0,-1 1 0,1-1 0,0 0 0,0 0 0,0 0 0,0 0 0,0 0 0,0 0 0,0 1 0,0-1 0,0 0 0,0 0 0,0 0 0,0 0 0,1-1 0,0 1 0,0 0 0,0 0 0,1 0 0,-1 0 0,0 0 0,1 0 0,-1 0 0,0 0 0,1 0 0,-1 1 0,1-1 0,-1 0 0,1 1 0,2-1 0,7-1 0,1 0 0,0 0 0,13 1 0,357 1 0,-154 3 0,-185-6 0,1-1 0,55-13 0,-68 11 0,4-2 0,-1-2 0,0-1 0,34-17 0,-46 21 0,-1 1 0,1 1 0,0 1 0,1 1 0,-1 0 0,25 2 0,29-5 0,556-11 0,-420 19 0,488-2 0,-678-2 0,-1-1 0,1 0 0,-1-2 0,1 0 0,39-17 0,-34 11 0,1 2 0,46-9 0,-4 11 0,-37 4 0,38-8 0,-27 5 0,-1 1 0,1 2 0,75 5 0,-33 0 0,200-21 0,-275 17 0,389-6 0,-237 10 0,1745-2 0,-1894 1 0,0 1 0,0 1 0,-1 0 0,1 0 0,-1 1 0,0 1 0,13 6 0,28 10 0,3-3 0,97 29 0,-126-40 0,0-2 0,0-1 0,50 0 0,494-6-1365,-549 2-5461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05:29:33.816"/>
    </inkml:context>
    <inkml:brush xml:id="br0">
      <inkml:brushProperty name="width" value="0.1" units="cm"/>
      <inkml:brushProperty name="height" value="0.1" units="cm"/>
      <inkml:brushProperty name="color" value="#FFFFFF"/>
    </inkml:brush>
  </inkml:definitions>
  <inkml:trace contextRef="#ctx0" brushRef="#br0">6756 115 24575,'-1395'0'0,"1377"0"0,0-2 0,-25-3 0,38 4 0,0 0 0,0 0 0,0-1 0,0 1 0,1-1 0,-1 0 0,0 0 0,1-1 0,-1 1 0,1-1 0,0 0 0,-8-7 0,12 9 0,-1 0 0,0 0 0,1 0 0,-1 0 0,1-1 0,-1 1 0,1 0 0,0 0 0,-1 0 0,1 0 0,0-1 0,0 1 0,0 0 0,0 0 0,0-1 0,0 1 0,0 0 0,0 0 0,0 0 0,1-1 0,-1 1 0,0 0 0,1 0 0,-1 0 0,1 0 0,0 0 0,-1-1 0,1 1 0,0 0 0,-1 1 0,1-1 0,0 0 0,0 0 0,0 0 0,0 0 0,0 1 0,0-1 0,0 0 0,0 1 0,0-1 0,2 0 0,3-3 0,0 1 0,1 0 0,-1 0 0,1 1 0,13-4 0,20 1 0,0 2 0,0 1 0,52 6 0,-1-1 0,1192-4 0,-1278 1 0,0 0 0,0 1 0,-1-1 0,1 1 0,-1 0 0,1 0 0,0 0 0,-1 0 0,0 1 0,1 0 0,6 4 0,-9-5 0,0 1 0,-1 0 0,1-1 0,0 1 0,-1 0 0,0 0 0,1-1 0,-1 1 0,0 0 0,0 0 0,0 1 0,0-1 0,0 0 0,-1 0 0,1 0 0,-1 1 0,1-1 0,-1 0 0,0 0 0,0 1 0,0-1 0,0 0 0,0 1 0,0-1 0,-1 0 0,0 3 0,0 1 0,0 1 0,-1 0 0,0-1 0,0 0 0,-1 1 0,0-1 0,0 0 0,0 0 0,0 0 0,-1-1 0,0 1 0,-9 8 0,9-10 0,-1-1 0,0 1 0,0-1 0,-1 0 0,1-1 0,0 1 0,-1-1 0,0 0 0,1 0 0,-1-1 0,0 0 0,0 0 0,0 0 0,-9 0 0,-296-2 0,121-2 0,-2016 3 0,2178-1 0,1-2 0,-31-6 0,28 3 0,-46-2 0,-60 9 0,-55-2 0,33-27 0,115 19 0,0 1 0,-67-4 0,65 12 0,-1 0 0,-66-9 0,59 1 0,-212-29 0,195 24 0,49 9 0,-1 0 0,-28-1 0,-251 4 0,137 3 0,137-1 0,0 2 0,-32 6 0,30-3 0,-47 2 0,31-6 0,-74 12 0,105-11 0,-49 8 0,-78 26 0,132-34 0,-14 6 0,-1-1 0,0-1 0,0-2 0,-1 0 0,-38 2 0,20-7 0,397 0 0,-143-2 0,773 2 0,-972-1 0,-1 0 0,1-1 0,0 0 0,-1-1 0,1 0 0,-1-1 0,0 0 0,0-1 0,0-1 0,10-6 0,13-5 0,-22 12 0,1 0 0,0 1 0,0 0 0,1 1 0,-1 0 0,27 0 0,88 5 0,-52 1 0,-43-2 0,56 12 0,-56-8 0,57 4 0,29-11 0,91 4 0,-126 11 0,-56-7 0,51 3 0,58-11 0,54 4 0,-106 10 0,15 2 0,29 3 0,-60-6 0,-31-4 0,38 12 0,-50-11 0,1-2 0,0 0 0,51 3 0,-35-9 0,-506 1 0,197-3 0,-116 2 0,369-2 0,1 1 0,0-1 0,0-1 0,0 0 0,0-1 0,0 0 0,1-1 0,-21-12 0,19 10 0,0 1 0,0 0 0,-1 1 0,0 0 0,0 1 0,-21-3 0,-223 4 0,132 5 0,77-1 0,26 0 0,0 0 0,-1-2 0,1-1 0,-43-8 0,-51-15 0,60 15 0,3 3 0,0 2 0,-1 2 0,-62 6 0,14-1 0,89-1 0,-1 1 0,1 1 0,0 0 0,0 1 0,0 1 0,0 0 0,1 1 0,0 0 0,-21 14 0,20-12 0,-1 1 0,0-2 0,-1 0 0,0-1 0,0-1 0,-33 7 0,29-10 0,1-1 0,-1-1 0,0-1 0,0-1 0,0-1 0,-36-9 0,-1-3 0,-97-11 0,74 14 0,50 7 0,-48-3 0,-222 8 0,290 1 0,1-1 0,0 1 0,0 1 0,-1 0 0,1 0 0,0 1 0,1 0 0,-10 4 0,-5 6 0,-33 21 0,42-24 0,0-1 0,0-1 0,-1 0 0,0 0 0,-1-2 0,-27 9 0,36-15 0,0 1 0,-1-1 0,1 0 0,0-1 0,0 0 0,-1 0 0,1-1 0,0 1 0,0-2 0,0 1 0,1-1 0,-1 0 0,-11-7 0,-37-13 0,29 15 0,-1 2 0,-1 0 0,1 2 0,-53-2 0,-579 7 0,652-1 0,4 1 0,-1-1 0,1 0 0,0 0 0,-1 0 0,1 0 0,0 0 0,-1-1 0,1 0 0,0 0 0,0 0 0,-1 0 0,1 0 0,0 0 0,-4-3 0,7 3 0,0 1 0,0 0 0,0-1 0,0 1 0,0-1 0,0 1 0,0 0 0,0-1 0,0 1 0,0 0 0,0-1 0,1 1 0,-1 0 0,0-1 0,0 1 0,0 0 0,0-1 0,1 1 0,-1 0 0,0-1 0,0 1 0,1 0 0,-1 0 0,0-1 0,1 1 0,-1 0 0,0 0 0,1 0 0,-1-1 0,0 1 0,1 0 0,-1 0 0,0 0 0,1 0 0,-1 0 0,0 0 0,1 0 0,-1 0 0,0 0 0,1 0 0,-1 0 0,1 0 0,0 0 0,18-4 0,9 2 0,0 2 0,-1 0 0,1 2 0,48 10 0,-37-6 0,29 2 0,39 8 0,-65-10 0,1-1 0,0-2 0,81-5 0,-32-1 0,372 3 0,-440-1 0,1-2 0,-2-1 0,1-1 0,0-1 0,-1-1 0,0-1 0,36-17 0,-45 19 0,0 1 0,1 1 0,0 1 0,-1 0 0,1 0 0,17 1 0,96 4 0,-54 0 0,309-2 0,-373 0 0,0 1 0,-1 0 0,1 0 0,15 5 0,-24-6 0,1 0 0,0 1 0,0-1 0,-1 1 0,1-1 0,0 1 0,-1 0 0,1 0 0,-1 0 0,1 0 0,-1 0 0,1 0 0,-1 0 0,1 0 0,-1 0 0,0 1 0,0-1 0,0 0 0,0 1 0,0-1 0,0 1 0,0-1 0,0 1 0,-1 0 0,1-1 0,0 1 0,-1 0 0,0-1 0,1 1 0,-1 0 0,0 0 0,0 3 0,0-4 0,-1 1 0,0 0 0,0-1 0,1 1 0,-1-1 0,0 1 0,-1-1 0,1 0 0,0 1 0,0-1 0,0 0 0,-1 0 0,1 0 0,-1 0 0,1 0 0,-1 0 0,1 0 0,-1 0 0,0 0 0,1-1 0,-1 1 0,0-1 0,1 1 0,-1-1 0,-2 0 0,-50 5 0,48-5 0,-275-3 0,261 2 0,-1-1 0,-35-8 0,33 5 0,1 1 0,-26-1 0,3 3 0,-74-12 0,52 0 0,32 6 0,-2 1 0,-69-3 0,62 10 0,64 1 0,-1 0 0,0 1 0,0 1 0,-1 0 0,1 2 0,-1 0 0,19 8 0,145 64 0,-159-70 0,1-1 0,-1-1 0,1-1 0,40 2 0,-795-9 0,395 5 0,316-3 0,1-2 0,-38-8 0,2 0 0,2 3 0,-115-13 0,122 17 0,-1-1 0,-57-16 0,102 20 0,1 1 0,0 0 0,-1-1 0,1 1 0,0 0 0,-1 0 0,1 0 0,0 0 0,-1 0 0,1 0 0,0 0 0,-1 1 0,-1 0 0,2-1 0,1 0 0,0 0 0,-1 1 0,1-1 0,0 0 0,0 1 0,-1-1 0,1 0 0,0 1 0,0-1 0,-1 0 0,1 1 0,0-1 0,0 0 0,0 1 0,0-1 0,-1 0 0,1 1 0,0-1 0,0 1 0,0-1 0,0 0 0,0 1 0,0-1 0,0 1 0,0-1 0,0 0 0,0 1 0,1 1 0,0 0 0,0 0 0,0 0 0,-1 0 0,2 0 0,-1-1 0,0 1 0,0-1 0,0 1 0,1 0 0,-1-1 0,1 0 0,-1 1 0,1-1 0,0 0 0,1 1 0,10 3 0,0 0 0,0 0 0,0-2 0,1 0 0,-1 0 0,26 1 0,34 7 0,-34-1 0,-12-2 0,-1-2 0,1-1 0,47 4 0,51-10 0,-536 1 0,283-1 0,1853 1 0,-1711-1 0,0-1 0,-1 0 0,1-1 0,-1 0 0,0-1 0,19-9 0,-17 7 0,-1 1 0,1 0 0,0 1 0,30-4 0,95 8 0,-103 2 0,1-1 0,-1-2 0,67-11 0,-67 6 0,1 1 0,73 2 0,3-1 0,-47-8 0,-50 8 0,0 0 0,20-1 0,331 2 0,-190 5 0,-82-3 0,108 3 0,-201-2 0,0 1 0,-1-1 0,1 1 0,-1 0 0,1 0 0,-1 0 0,1 0 0,-1 0 0,0 0 0,0 0 0,1 1 0,-1-1 0,0 1 0,0 0 0,0 0 0,0 0 0,-1-1 0,1 2 0,-1-1 0,1 0 0,-1 0 0,1 0 0,-1 1 0,0-1 0,1 4 0,-2-4 0,1 0 0,-1 0 0,0 0 0,1 0 0,-1 0 0,0 0 0,0 0 0,0 0 0,-1 0 0,1 0 0,0 0 0,-1 0 0,1 0 0,-1 0 0,0-1 0,0 1 0,1 0 0,-1 0 0,0 0 0,-1-1 0,1 1 0,0 0 0,0-1 0,-1 1 0,1-1 0,-1 0 0,1 1 0,-1-1 0,0 0 0,1 0 0,-1 0 0,-3 1 0,-4 1 0,1 0 0,-1 0 0,0-1 0,0 0 0,1-1 0,-1 0 0,-10 0 0,-68-4 0,35 0 0,-31 4 0,-52-4 0,69-10 0,49 9 0,1 0 0,-23-2 0,-84-7 0,67 5 0,-65 0 0,-180 10 0,797-2 0,-532-3 0,0-1 0,0-2 0,0-2 0,1-1 0,-41-16 0,39 12 0,-1 1 0,0 3 0,-1 0 0,-50-3 0,55 9 0,-37-8 0,39 6 0,-49-4 0,11 9 0,562 0 0,-309 1 0,-899-1 0,700-1 0,1-1 0,-1 0 0,-16-5 0,22 4 0,0 0 0,-1 1 0,0 0 0,1 1 0,-1 0 0,0 1 0,-19 2 0,19 4 0,17 0 0,27 5 0,-24-8 0,9 3 0,-10-4 0,-1 0 0,1 1 0,-1 0 0,1 0 0,-1 1 0,0 0 0,0 0 0,-1 1 0,1 0 0,-1 0 0,11 11 0,-13-12 0,0 1 0,0-1 0,0-1 0,1 1 0,-1-1 0,1 1 0,0-1 0,0-1 0,0 1 0,1-1 0,-1 0 0,1 0 0,-1 0 0,1-1 0,0 0 0,7 1 0,12 0 0,1-1 0,38-4 0,-15 0 0,713 1 0,-404 3 0,-340-2 0,-1-1 0,1-1 0,-1-1 0,0 0 0,0-1 0,-1-1 0,21-10 0,-20 8 0,0 1 0,1 1 0,0 0 0,0 1 0,0 2 0,20-3 0,226 5 0,-118 3 0,-126-1 0,1 1 0,0 0 0,-1 2 0,29 7 0,77 34 0,-4-2 0,75 19 0,-158-49 0,64 30 0,11 4 0,-71-33 0,-19-5 0,0 0 0,1-2 0,0-1 0,0-1 0,43 2 0,-15-7-1365,-30-1-5461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05:29:51.634"/>
    </inkml:context>
    <inkml:brush xml:id="br0">
      <inkml:brushProperty name="width" value="0.1" units="cm"/>
      <inkml:brushProperty name="height" value="0.1" units="cm"/>
      <inkml:brushProperty name="color" value="#FFFFFF"/>
    </inkml:brush>
  </inkml:definitions>
  <inkml:trace contextRef="#ctx0" brushRef="#br0">2920 387 24575,'2'50'0,"0"-33"0,-1-1 0,-1 0 0,0 0 0,-2 0 0,0 1 0,-4 18 0,5-32 0,-1-1 0,1 1 0,0-1 0,-1 0 0,0 1 0,1-1 0,-1 0 0,0 0 0,0 0 0,0 0 0,-1 0 0,1-1 0,0 1 0,-1 0 0,1-1 0,-1 0 0,1 0 0,-1 0 0,0 0 0,1 0 0,-1 0 0,0-1 0,0 1 0,1-1 0,-4 0 0,-9 1 0,1-1 0,-1 0 0,-22-4 0,33 3 0,-60-11 0,1-4 0,0-2 0,-73-31 0,-18-6 0,57 23 0,14 3 0,-1 4 0,-108-17 0,168 37 0,0-1 0,-31-11 0,-14-4 0,42 10 0,24 4 0,17 0 0,54-5 0,0 3 0,117-2 0,797 12 0,-955-3 0,0 0 0,32-8 0,-29 4 0,45-2 0,-41 7 0,232 3 0,-263-1 0,0-1 0,0 1 0,-1 0 0,1 0 0,0 0 0,-1 0 0,1 0 0,0 1 0,-1-1 0,0 1 0,1 0 0,-1-1 0,0 1 0,0 0 0,0 0 0,0 0 0,0 1 0,0-1 0,-1 0 0,1 1 0,-1-1 0,0 1 0,1 0 0,-1-1 0,0 1 0,-1 0 0,2 5 0,-1-6 0,-1 1 0,1 0 0,-1 0 0,0-1 0,0 1 0,0 0 0,0 0 0,-1-1 0,1 1 0,-1 0 0,1-1 0,-1 1 0,0 0 0,0-1 0,0 1 0,-1-1 0,1 1 0,0-1 0,-1 0 0,0 0 0,1 1 0,-1-1 0,0 0 0,0 0 0,0-1 0,0 1 0,-1 0 0,-4 2 0,-1-1 0,0 0 0,0-1 0,-1 0 0,1 0 0,-1 0 0,1-1 0,-12-1 0,-65-3 0,31-1 0,-412 3 0,881 1 0,-802 0 0,363 2 0,-1 1 0,1 0 0,-1 2 0,-29 10 0,29-7 0,0-2 0,0-1 0,-48 4 0,42-9 0,21-1 0,-1 1 0,1 0 0,0 1 0,-20 3 0,29-4 0,1 0 0,-1 0 0,1 0 0,-1 0 0,1 0 0,-1 0 0,1 0 0,0 0 0,-1 1 0,1-1 0,-1 0 0,1 0 0,-1 0 0,1 0 0,0 1 0,-1-1 0,1 0 0,-1 0 0,1 1 0,0-1 0,-1 0 0,1 1 0,0-1 0,0 0 0,-1 1 0,1-1 0,0 0 0,0 1 0,-1-1 0,1 1 0,0-1 0,0 1 0,13 6 0,27-1 0,242-4 0,-144-3 0,-113-1 0,0-1 0,0-1 0,-1-1 0,47-16 0,-24 6 0,-25 9 0,-1-1 0,0 1 0,1 1 0,0 2 0,34-3 0,-31 5 0,-11 0 0,-1 1 0,0 0 0,20 3 0,-33-3 0,0 0 0,0 0 0,1 0 0,-1 0 0,0 0 0,0 0 0,0 0 0,0 0 0,0 0 0,1 0 0,-1 0 0,0 0 0,0 0 0,0 0 0,0 0 0,0 0 0,1 0 0,-1 0 0,0 0 0,0 0 0,0 1 0,0-1 0,0 0 0,0 0 0,1 0 0,-1 0 0,0 0 0,0 0 0,0 0 0,0 0 0,0 0 0,0 1 0,0-1 0,0 0 0,0 0 0,0 0 0,0 0 0,1 0 0,-1 0 0,0 1 0,0-1 0,0 0 0,0 0 0,0 0 0,0 0 0,0 0 0,0 1 0,0-1 0,0 0 0,0 0 0,0 0 0,0 0 0,0 0 0,-1 1 0,1-1 0,0 0 0,0 0 0,0 0 0,0 0 0,0 0 0,-12 7 0,-16 2 0,-34-2 0,1-3 0,-89-6 0,42-1 0,146 3 0,-3-1 0,0 1 0,0 1 0,0 2 0,-1 2 0,36 9 0,148 43 0,-241-54 0,-18-1 0,-73 0 0,-109-6 0,188-2 0,2-1 0,-1-2 0,-43-18 0,76 26 0,1 1 0,0 0 0,0 0 0,0 0 0,0 0 0,0 0 0,0 0 0,-1 0 0,1 0 0,0 0 0,0 0 0,0-1 0,0 1 0,0 0 0,0 0 0,0 0 0,0 0 0,0 0 0,0 0 0,0 0 0,0-1 0,0 1 0,0 0 0,0 0 0,0 0 0,0 0 0,0 0 0,0 0 0,0 0 0,0-1 0,0 1 0,0 0 0,0 0 0,0 0 0,0 0 0,0 0 0,0 0 0,0 0 0,0-1 0,0 1 0,1 0 0,-1 0 0,0 0 0,0 0 0,0 0 0,0 0 0,0 0 0,0 0 0,0 0 0,0 0 0,1 0 0,-1 0 0,0-1 0,0 1 0,0 0 0,0 0 0,0 0 0,0 0 0,0 0 0,1 0 0,-1 0 0,0 0 0,0 0 0,0 0 0,0 0 0,0 1 0,17-9 0,22-2 0,59-6 0,1 4 0,105 2 0,530 11 0,-713 1 0,-1 0 0,37 8 0,-35-5 0,0-1 0,26 1 0,-5-4 0,-91 6 0,44-7 0,0 1 0,0 0 0,0 0 0,0 0 0,1 1 0,-1-1 0,0 1 0,1 0 0,-1 0 0,1 0 0,0 0 0,0 1 0,-5 4 0,8-7 0,0 0 0,0 0 0,0 1 0,-1-1 0,1 0 0,0 0 0,0 1 0,0-1 0,0 0 0,0 1 0,0-1 0,0 0 0,0 0 0,0 1 0,0-1 0,0 0 0,0 1 0,0-1 0,0 0 0,0 0 0,0 1 0,0-1 0,1 0 0,-1 0 0,0 1 0,0-1 0,0 0 0,0 0 0,1 1 0,-1-1 0,0 0 0,0 0 0,0 0 0,1 1 0,-1-1 0,0 0 0,1 0 0,14 6 0,18-2 0,-32-4 0,15 1 0,-1 0 0,1-2 0,-1 0 0,1 0 0,-1-2 0,17-4 0,-26 6 0,0-1 0,-1 0 0,1-1 0,-1 1 0,0-1 0,0 0 0,0 0 0,0-1 0,-1 0 0,1 0 0,-1 0 0,0 0 0,0 0 0,0-1 0,-1 0 0,0 1 0,1-2 0,-2 1 0,5-9 0,-6 13 0,0-1 0,-1 0 0,1 0 0,0 0 0,-1 0 0,1 0 0,-1 0 0,0 0 0,1 0 0,-1 0 0,0 0 0,0 0 0,0 0 0,-1 0 0,1 0 0,0 0 0,-1 0 0,1 0 0,-1 0 0,0 0 0,0 1 0,1-1 0,-1 0 0,0 0 0,-1 1 0,1-1 0,0 0 0,0 1 0,-1-1 0,1 1 0,-1 0 0,1-1 0,-1 1 0,0 0 0,1 0 0,-1 0 0,0 0 0,0 0 0,0 1 0,0-1 0,0 0 0,0 1 0,-3-1 0,-11-2 0,0 1 0,1 1 0,-1 0 0,-25 2 0,28 0 0,-13-2 0,0-2 0,0 0 0,-45-12 0,-8-2 0,-58-9 0,-152-52 0,175 47 0,-61-20 0,156 45 0,0 1 0,0 1 0,0 1 0,-32-1 0,-80 6 0,50 0 0,-5-3 0,-79 3 0,143 2 0,0 0 0,1 1 0,-33 12 0,-20 6 0,60-18 0,1 0 0,0 0 0,0 2 0,0-1 0,1 2 0,0 0 0,-16 13 0,-17 11 0,21-16 0,1 0 0,0 2 0,-38 39 0,53-49 0,0-1 0,0-1 0,0 0 0,-1 0 0,0 0 0,0-1 0,-1-1 0,1 1 0,-1-2 0,0 1 0,0-1 0,0-1 0,-19 3 0,-10-2 0,-1-1 0,-53-4 0,25 0 0,-26 1 0,55 1 0,32 0 0,10 0 0,42 1 0,0 1 0,58 12 0,117 14 0,-164-23 0,-43-4 0,1 0 0,0 1 0,19 5 0,-32-8 0,-1 1 0,1 0 0,-1 0 0,1 1 0,-1-1 0,1 0 0,-1 0 0,1 0 0,-1 0 0,0 0 0,1 0 0,-1 1 0,1-1 0,-1 0 0,1 0 0,-1 1 0,0-1 0,1 0 0,-1 1 0,0-1 0,1 0 0,-1 1 0,0-1 0,1 0 0,-1 1 0,0-1 0,0 1 0,1-1 0,-1 0 0,0 1 0,0 0 0,-13 6 0,-28-2 0,-422-2 0,234-5 0,-1350 2-1365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4T05:31:40.318"/>
    </inkml:context>
    <inkml:brush xml:id="br0">
      <inkml:brushProperty name="width" value="0.5" units="cm"/>
      <inkml:brushProperty name="height" value="1" units="cm"/>
      <inkml:brushProperty name="color" value="#A2D762"/>
      <inkml:brushProperty name="tip" value="rectangle"/>
      <inkml:brushProperty name="rasterOp" value="maskPen"/>
      <inkml:brushProperty name="ignorePressure" value="1"/>
    </inkml:brush>
  </inkml:definitions>
  <inkml:trace contextRef="#ctx0" brushRef="#br0">1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05:33:53.905"/>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05:33:57.361"/>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05:35:00.085"/>
    </inkml:context>
    <inkml:brush xml:id="br0">
      <inkml:brushProperty name="width" value="0.05" units="cm"/>
      <inkml:brushProperty name="height" value="0.05" units="cm"/>
      <inkml:brushProperty name="color" value="#FFFFFF"/>
    </inkml:brush>
  </inkml:definitions>
  <inkml:trace contextRef="#ctx0" brushRef="#br0">1967 29 24575,'656'0'0,"-637"-1"0,0-1 0,0-1 0,18-5 0,32-4 0,-208 24 0,-287 23 0,-54-28 0,321-8 0,110 3 0,-54 10 0,-47 2 0,-969-15 0,1118 1 0,0 0 0,-1 0 0,1 0 0,-1 0 0,1 0 0,0 1 0,-1-1 0,1 0 0,-1 1 0,1-1 0,0 1 0,-1-1 0,1 1 0,0 0 0,0-1 0,0 1 0,-1 0 0,1 0 0,0 0 0,0 0 0,0 0 0,0 0 0,1 0 0,-2 2 0,1-1 0,0 0 0,1 0 0,-1 0 0,1 1 0,-1-1 0,1 0 0,0 0 0,0 1 0,0-1 0,0 0 0,0 1 0,0-1 0,2 4 0,-1-1 0,1 1 0,-1-1 0,1 0 0,1 0 0,-1 0 0,1 0 0,0-1 0,0 1 0,0-1 0,0 1 0,1-1 0,5 5 0,-4-6 0,0 0 0,0-1 0,0 1 0,0-1 0,1 0 0,-1 0 0,0-1 0,1 0 0,0 0 0,-1 0 0,1-1 0,10 0 0,5-1 0,0-2 0,25-6 0,20-3 0,238-20 0,-284 29 0,0-1 0,-1-1 0,1-1 0,-1-1 0,22-11 0,29-10 0,-47 23 0,0 0 0,1 2 0,-1 1 0,1 0 0,0 2 0,31 4 0,11-2 0,633-2 0,-1350 0 0,497 13 0,29 0 0,-516-8 0,363-7 0,277 1 0,0 1 0,0 0 0,0 0 0,0 0 0,0 0 0,1 0 0,-1-1 0,0 2 0,0-1 0,0 0 0,0 0 0,0 0 0,0 0 0,0 1 0,0-1 0,0 0 0,0 1 0,1-1 0,-1 1 0,0-1 0,0 1 0,0-1 0,1 1 0,-1-1 0,0 1 0,1 0 0,-1-1 0,0 2 0,1-1 0,1 0 0,0 0 0,0 0 0,0 0 0,0 0 0,0-1 0,0 1 0,0 0 0,0 0 0,0-1 0,0 1 0,0-1 0,0 1 0,1-1 0,-1 1 0,0-1 0,0 0 0,1 0 0,-1 1 0,2-1 0,43 6 0,-1-3 0,1-1 0,54-5 0,-5 1 0,423 2 0,-496-2 0,0 0 0,-1-2 0,1 0 0,34-12 0,-33 8 0,0 2 0,1 1 0,36-4 0,298 7 0,-176 4 0,2611-2 0,-2751 4 0,-41-4 0,0 0 0,0 0 0,0 0 0,1 0 0,-1 1 0,0-1 0,0 0 0,0 1 0,0-1 0,0 0 0,0 1 0,0-1 0,0 1 0,0 0 0,0-1 0,0 1 0,0 0 0,-1 0 0,1-1 0,0 1 0,0 0 0,-1 0 0,1 0 0,0 0 0,-1 0 0,1 0 0,-1 0 0,0 0 0,1 0 0,-1 0 0,0 0 0,1 0 0,-1 2 0,-1-1 0,0-1 0,0 1 0,0-1 0,0 1 0,0-1 0,-1 0 0,1 1 0,0-1 0,-1 0 0,1 0 0,-1 0 0,1 0 0,-1 0 0,0 0 0,1-1 0,-1 1 0,0-1 0,-3 2 0,-4 1 0,-55 26 0,-1-3 0,-100 26 0,85-33 0,-2-4 0,1-3 0,-2-3 0,-83-3 0,-328-8 0,293 3 0,180-2 0,1-2 0,-37-7 0,35 5 0,0 1 0,-27-1 0,-42 6 0,-37-2 0,122 0 0,0 0 0,1-1 0,-1 0 0,0 0 0,1 0 0,-1 0 0,-6-5 0,11 7 0,0-1 0,0 1 0,0-1 0,0 1 0,0-1 0,0 0 0,0 1 0,0-1 0,0 0 0,0 0 0,0 0 0,0 1 0,0-1 0,1 0 0,-1 0 0,0 0 0,1 0 0,-1-1 0,1 1 0,-1 0 0,1 0 0,-1 0 0,1 0 0,0-1 0,0 1 0,0 0 0,-1 0 0,1 0 0,0-1 0,0 1 0,1 0 0,-1 0 0,0 0 0,0-1 0,1 1 0,-1 0 0,0 0 0,1 0 0,-1 0 0,1 0 0,1-2 0,3-1 0,0 0 0,0 1 0,1 0 0,-1 0 0,1 1 0,-1-1 0,1 1 0,0 1 0,0-1 0,0 1 0,11-1 0,3-2 0,50-11 0,0 4 0,1 3 0,119 1 0,228 8 0,-390-3 0,58-10 0,11-1 0,349 10 0,-231 6 0,-180-3 0,-27 0 0,-24 0 0,-84-6 0,-165-29 0,153 17 0,38 6 0,-31-5 0,0 5 0,-126 1 0,-260 13 0,284-3 0,221 2 0,0 1 0,25 6 0,19 2 0,7-1 0,0 3 0,80 25 0,-92-21 0,1-2 0,0-3 0,0-2 0,64 2 0,-16-14 0,-51 1 0,70 4 0,-121-2 0,1 0 0,0 0 0,-1 0 0,1 0 0,0 0 0,-1 0 0,1 0 0,0 0 0,-1 0 0,1 0 0,0 0 0,-1 1 0,1-1 0,-1 0 0,1 0 0,0 1 0,-1-1 0,1 0 0,-1 1 0,1-1 0,-1 0 0,1 1 0,-1-1 0,1 1 0,-1-1 0,1 1 0,0 0 0,-15 9 0,-38 8 0,48-17 0,-37 11 0,0-2 0,-2-1 0,1-2 0,-1-2 0,-53-1 0,75-2 0,1 0 0,0 1 0,0 1 0,0 1 0,0 1 0,1 0 0,-1 2 0,-20 11 0,19-9 0,1-1 0,-1-1 0,-1 0 0,1-2 0,-1-1 0,-32 4 0,-3-7 0,-76-7 0,128 5 0,0-1 0,0-1 0,0 1 0,0-1 0,0 1 0,1-1 0,-1-1 0,1 1 0,0-1 0,-7-4 0,10 6 0,0 0 0,0 1 0,0-1 0,0 0 0,0 0 0,1 0 0,-1 0 0,0 0 0,0 0 0,1 0 0,-1 0 0,1 0 0,-1 0 0,1 0 0,-1 0 0,1 0 0,0-1 0,0 1 0,-1 0 0,1 0 0,0 0 0,0-1 0,0 1 0,0 0 0,0 0 0,1 0 0,-1 0 0,0-1 0,0 1 0,1 0 0,-1 0 0,1 0 0,-1 0 0,1 0 0,0 0 0,-1 0 0,1 0 0,0 0 0,-1 0 0,1 0 0,0 0 0,0 0 0,0 1 0,0-1 0,0 0 0,0 1 0,0-1 0,2 0 0,22-14 0,0 1 0,1 2 0,1 1 0,39-12 0,-28 10 0,-11 5 0,0 0 0,0 3 0,0 0 0,44-2 0,114 8 0,-72 2 0,-73-3 0,-17-2 0,1 2 0,0 0 0,-1 2 0,1 1 0,0 1 0,-1 0 0,34 13 0,-44-12 0,7 4 0,-1 0 0,1-2 0,1-1 0,-1 0 0,1-1 0,0-1 0,27 1 0,346-6 0,-171-1 0,-844 2 0,584 3 0,1 1 0,-1 2 0,2 1 0,-1 2 0,-45 18 0,47-14 0,-2-2 0,0-2 0,0-1 0,-1-1 0,-42 1 0,55-8 0,0-2 0,0 0 0,0-1 0,-26-8 0,-10-1 0,38 8 0,0 0 0,-27-10 0,-170-54 0,30 10 0,170 52 0,2 1 0,0-1 0,0-1 0,-21-12 0,38 19 0,-1 0 0,0-1 0,1 1 0,-1 0 0,0-1 0,1 1 0,-1 0 0,1-1 0,-1 1 0,1-1 0,-1 1 0,1-1 0,-1 1 0,1-1 0,0 0 0,-1 1 0,1-1 0,0 1 0,-1-1 0,1 0 0,0 1 0,0-1 0,-1 0 0,1 1 0,0-1 0,0-1 0,0 2 0,1-1 0,-1 0 0,1 1 0,0-1 0,-1 1 0,1-1 0,-1 0 0,1 1 0,0-1 0,-1 1 0,1 0 0,0-1 0,0 1 0,-1 0 0,1-1 0,0 1 0,0 0 0,1 0 0,41-6 0,408 5 0,-208 3 0,522-2-1365,-742 0-5461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05:35:10.182"/>
    </inkml:context>
    <inkml:brush xml:id="br0">
      <inkml:brushProperty name="width" value="0.05" units="cm"/>
      <inkml:brushProperty name="height" value="0.05" units="cm"/>
      <inkml:brushProperty name="color" value="#FFFFFF"/>
    </inkml:brush>
  </inkml:definitions>
  <inkml:trace contextRef="#ctx0" brushRef="#br0">960 220 24575,'-11'-1'0,"0"-1"0,0 0 0,0 0 0,0-2 0,1 1 0,-1-1 0,-12-7 0,-12-4 0,14 7 0,-239-80 0,229 80 0,-2 1 0,1 2 0,0 1 0,-1 2 0,0 0 0,-45 6 0,55-1 0,-1 1 0,1 2 0,0 0 0,0 1 0,1 2 0,0 0 0,-29 17 0,51-26 0,-7 4 0,1 0 0,-1 0 0,1 1 0,0 0 0,0 0 0,1 0 0,0 1 0,-9 11 0,14-17 0,0 1 0,0 0 0,0-1 0,0 1 0,1-1 0,-1 1 0,0 0 0,0-1 0,0 1 0,1-1 0,-1 1 0,0-1 0,0 1 0,1-1 0,-1 1 0,1-1 0,-1 1 0,0-1 0,1 0 0,-1 1 0,1-1 0,-1 0 0,1 1 0,-1-1 0,1 0 0,-1 1 0,1-1 0,0 0 0,-1 0 0,1 0 0,-1 0 0,1 1 0,-1-1 0,1 0 0,0 0 0,-1 0 0,1 0 0,-1 0 0,1 0 0,0-1 0,33 3 0,-31-2 0,72 1 0,-1-4 0,1-2 0,130-29 0,-150 21 0,-14 5 0,0-3 0,-1-1 0,0-2 0,41-21 0,-55 24 0,1 1 0,0 1 0,1 2 0,0 0 0,46-4 0,-71 11 0,56-6 0,113 5 0,-82 3 0,-88-2 0,-1 0 0,1 0 0,-1 0 0,1 0 0,0 0 0,-1 0 0,1 1 0,-1-1 0,1 0 0,-1 1 0,1-1 0,-1 1 0,4 1 0,-5-2 0,0 1 0,0-1 0,0 1 0,0-1 0,0 0 0,0 1 0,0-1 0,0 0 0,0 1 0,0-1 0,0 1 0,0-1 0,0 0 0,0 1 0,0-1 0,0 0 0,0 1 0,0-1 0,-1 1 0,1-1 0,0 0 0,0 1 0,0-1 0,-1 0 0,1 1 0,0-1 0,0 0 0,-1 0 0,1 1 0,0-1 0,-1 0 0,1 0 0,-1 1 0,-42 26 0,35-23 0,-13 6 0,-1-1 0,0-1 0,0-1 0,-1-1 0,-26 3 0,-40 12 0,51-9 0,13-4 0,0 0 0,0-2 0,-1-1 0,1 0 0,-28-1 0,-507-6 0,707 4 0,168-5 0,-264-2 0,71-17 0,-78 13 0,-1 1 0,78-3 0,-77 11 0,-17 2 0,1-2 0,-1-1 0,1-1 0,-1-2 0,0 0 0,34-11 0,-30 3 0,1 1 0,0 1 0,1 2 0,0 2 0,0 0 0,47 0 0,45 8 0,-565 15 0,81-6 0,345-12 0,-33-4-1365,29 0-5461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05:58:37.535"/>
    </inkml:context>
    <inkml:brush xml:id="br0">
      <inkml:brushProperty name="width" value="0.35" units="cm"/>
      <inkml:brushProperty name="height" value="0.35" units="cm"/>
      <inkml:brushProperty name="color" value="#FFFFFF"/>
    </inkml:brush>
  </inkml:definitions>
  <inkml:trace contextRef="#ctx0" brushRef="#br0">744 2134 24575,'3'-12'0,"1"-1"0,0 1 0,6-13 0,6-11 0,195-552-786,-61 161 374,-111 323 514,41-123 50,-76 206-35,-1 1 1,-1-1 0,0 0-1,-2 1 1,-1-1-1,0 0 1,-5-23 0,5 37-115,-1-4-3,-1 0 0,1 1 0,-2-1 0,0 1 0,0-1 0,0 1 0,-2 1 0,-6-12 0,-57-69 0,54 72 0,-6-4 0,-1 2 0,-1 0 0,-1 2 0,0 0 0,-1 2 0,-35-18 0,-52-35 0,101 61 0,0 1 0,0 0 0,-1 0 0,0 1 0,0 1 0,-1 0 0,0 1 0,0 0 0,0 1 0,0 0 0,0 1 0,0 1 0,-19 0 0,-38 0 0,-134 5 0,186-2 0,1 0 0,-24 8 0,34-8 0,1 0 0,0 0 0,-1 1 0,1 0 0,0 0 0,0 0 0,1 1 0,-1 0 0,-5 5 0,8-5 0,0 1 0,0 0 0,0 1 0,0-1 0,1 0 0,0 1 0,0-1 0,0 1 0,1 0 0,0-1 0,0 1 0,0 8 0,1-5 0,-1 0 0,1-1 0,1 1 0,0 0 0,0-1 0,0 1 0,6 14 0,-6-20 0,1 0 0,0 1 0,0-1 0,1-1 0,-1 1 0,0 0 0,1 0 0,0-1 0,0 1 0,0-1 0,6 4 0,43 20 0,-14-8 0,25 17 0,2-4 0,1-2 0,79 23 0,-101-35 0,-25-10 0,0 0 0,0 0 0,40 6 0,-54-12 0,0-1 0,1 1 0,-1-1 0,0 0 0,0-1 0,0 1 0,1-1 0,-1 0 0,0-1 0,0 1 0,0-1 0,0 0 0,-1 0 0,1-1 0,0 1 0,-1-1 0,0 0 0,0 0 0,0 0 0,5-6 0,6-8 0,1 0 0,1 1 0,0 1 0,1 1 0,0 0 0,1 1 0,1 1 0,35-16 0,33 0 0,-54 19 0,53-24 0,-70 27 0,0 0 0,0 1 0,1 1 0,34-4 0,12-2 0,31-13 0,-53 11 0,0 2 0,0 2 0,81-4 0,-96 12 0,-1-1 0,0-1 0,43-10 0,-56 9 0,-1 0 0,1 1 0,-1 0 0,1 1 0,16 1 0,-27 0 0,1 0 0,0 1 0,0-1 0,-1 1 0,1-1 0,-1 1 0,1 0 0,0 0 0,-1 0 0,0 0 0,1 1 0,-1-1 0,0 1 0,1-1 0,-1 1 0,0 0 0,0 0 0,0 0 0,-1 0 0,1 0 0,0 0 0,-1 0 0,1 1 0,-1-1 0,0 0 0,0 1 0,0-1 0,0 1 0,0 0 0,0 3 0,2 9 0,-1 0 0,-1-1 0,0 1 0,-1 0 0,-1 0 0,0 0 0,-1-1 0,-6 28 0,6-39 0,0 0 0,0 0 0,0-1 0,0 1 0,-1-1 0,1 1 0,-1-1 0,1 0 0,-1 0 0,0 0 0,0 0 0,0-1 0,0 1 0,0-1 0,0 0 0,0 1 0,-1-1 0,1-1 0,0 1 0,-1 0 0,1-1 0,-7 0 0,-8 1 0,0-1 0,-33-5 0,-27-8 0,50 6 0,-1 3 0,-31-2 0,20 6 0,0 2 0,-64 13 0,-35 13 0,87-15 0,-1-3 0,-1-2 0,-65 1 0,-1028-11 0,1140 2 0,4 0 0,0-1 0,-1 1 0,1 0 0,-1 0 0,1 1 0,-1-1 0,1 1 0,0-1 0,-1 1 0,1 0 0,0 1 0,0-1 0,0 0 0,-3 3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6FA6F9C-7A58-4735-9D6A-944519E28833}" type="datetimeFigureOut">
              <a:rPr lang="en-IN" smtClean="0"/>
              <a:t>24-05-2022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FA9D1D5-A4BF-4C9D-B55B-0EBA69824C16}" type="slidenum">
              <a:rPr lang="en-IN" smtClean="0"/>
              <a:t>‹#›</a:t>
            </a:fld>
            <a:endParaRPr lang="en-IN" dirty="0"/>
          </a:p>
        </p:txBody>
      </p:sp>
    </p:spTree>
    <p:extLst>
      <p:ext uri="{BB962C8B-B14F-4D97-AF65-F5344CB8AC3E}">
        <p14:creationId xmlns:p14="http://schemas.microsoft.com/office/powerpoint/2010/main" val="1365010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FA6F9C-7A58-4735-9D6A-944519E28833}" type="datetimeFigureOut">
              <a:rPr lang="en-IN" smtClean="0"/>
              <a:t>24-05-2022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FA9D1D5-A4BF-4C9D-B55B-0EBA69824C16}" type="slidenum">
              <a:rPr lang="en-IN" smtClean="0"/>
              <a:t>‹#›</a:t>
            </a:fld>
            <a:endParaRPr lang="en-IN" dirty="0"/>
          </a:p>
        </p:txBody>
      </p:sp>
    </p:spTree>
    <p:extLst>
      <p:ext uri="{BB962C8B-B14F-4D97-AF65-F5344CB8AC3E}">
        <p14:creationId xmlns:p14="http://schemas.microsoft.com/office/powerpoint/2010/main" val="3138329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FA6F9C-7A58-4735-9D6A-944519E28833}" type="datetimeFigureOut">
              <a:rPr lang="en-IN" smtClean="0"/>
              <a:t>24-05-2022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FA9D1D5-A4BF-4C9D-B55B-0EBA69824C16}" type="slidenum">
              <a:rPr lang="en-IN" smtClean="0"/>
              <a:t>‹#›</a:t>
            </a:fld>
            <a:endParaRPr lang="en-IN" dirty="0"/>
          </a:p>
        </p:txBody>
      </p:sp>
    </p:spTree>
    <p:extLst>
      <p:ext uri="{BB962C8B-B14F-4D97-AF65-F5344CB8AC3E}">
        <p14:creationId xmlns:p14="http://schemas.microsoft.com/office/powerpoint/2010/main" val="9562765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6FA6F9C-7A58-4735-9D6A-944519E28833}" type="datetimeFigureOut">
              <a:rPr lang="en-IN" smtClean="0"/>
              <a:t>24-05-2022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3FA9D1D5-A4BF-4C9D-B55B-0EBA69824C16}" type="slidenum">
              <a:rPr lang="en-IN" smtClean="0"/>
              <a:t>‹#›</a:t>
            </a:fld>
            <a:endParaRPr lang="en-IN" dirty="0"/>
          </a:p>
        </p:txBody>
      </p:sp>
    </p:spTree>
    <p:extLst>
      <p:ext uri="{BB962C8B-B14F-4D97-AF65-F5344CB8AC3E}">
        <p14:creationId xmlns:p14="http://schemas.microsoft.com/office/powerpoint/2010/main" val="2948524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FA6F9C-7A58-4735-9D6A-944519E28833}" type="datetimeFigureOut">
              <a:rPr lang="en-IN" smtClean="0"/>
              <a:t>24-05-2022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FA9D1D5-A4BF-4C9D-B55B-0EBA69824C16}" type="slidenum">
              <a:rPr lang="en-IN" smtClean="0"/>
              <a:t>‹#›</a:t>
            </a:fld>
            <a:endParaRPr lang="en-IN" dirty="0"/>
          </a:p>
        </p:txBody>
      </p:sp>
    </p:spTree>
    <p:extLst>
      <p:ext uri="{BB962C8B-B14F-4D97-AF65-F5344CB8AC3E}">
        <p14:creationId xmlns:p14="http://schemas.microsoft.com/office/powerpoint/2010/main" val="3045080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FA6F9C-7A58-4735-9D6A-944519E28833}" type="datetimeFigureOut">
              <a:rPr lang="en-IN" smtClean="0"/>
              <a:t>24-05-2022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FA9D1D5-A4BF-4C9D-B55B-0EBA69824C16}" type="slidenum">
              <a:rPr lang="en-IN" smtClean="0"/>
              <a:t>‹#›</a:t>
            </a:fld>
            <a:endParaRPr lang="en-IN" dirty="0"/>
          </a:p>
        </p:txBody>
      </p:sp>
    </p:spTree>
    <p:extLst>
      <p:ext uri="{BB962C8B-B14F-4D97-AF65-F5344CB8AC3E}">
        <p14:creationId xmlns:p14="http://schemas.microsoft.com/office/powerpoint/2010/main" val="713762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6FA6F9C-7A58-4735-9D6A-944519E28833}" type="datetimeFigureOut">
              <a:rPr lang="en-IN" smtClean="0"/>
              <a:t>24-05-2022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3FA9D1D5-A4BF-4C9D-B55B-0EBA69824C16}" type="slidenum">
              <a:rPr lang="en-IN" smtClean="0"/>
              <a:t>‹#›</a:t>
            </a:fld>
            <a:endParaRPr lang="en-IN" dirty="0"/>
          </a:p>
        </p:txBody>
      </p:sp>
    </p:spTree>
    <p:extLst>
      <p:ext uri="{BB962C8B-B14F-4D97-AF65-F5344CB8AC3E}">
        <p14:creationId xmlns:p14="http://schemas.microsoft.com/office/powerpoint/2010/main" val="365415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6FA6F9C-7A58-4735-9D6A-944519E28833}" type="datetimeFigureOut">
              <a:rPr lang="en-IN" smtClean="0"/>
              <a:t>24-05-2022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3FA9D1D5-A4BF-4C9D-B55B-0EBA69824C16}" type="slidenum">
              <a:rPr lang="en-IN" smtClean="0"/>
              <a:t>‹#›</a:t>
            </a:fld>
            <a:endParaRPr lang="en-IN" dirty="0"/>
          </a:p>
        </p:txBody>
      </p:sp>
    </p:spTree>
    <p:extLst>
      <p:ext uri="{BB962C8B-B14F-4D97-AF65-F5344CB8AC3E}">
        <p14:creationId xmlns:p14="http://schemas.microsoft.com/office/powerpoint/2010/main" val="3788654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6FA6F9C-7A58-4735-9D6A-944519E28833}" type="datetimeFigureOut">
              <a:rPr lang="en-IN" smtClean="0"/>
              <a:t>24-05-2022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3FA9D1D5-A4BF-4C9D-B55B-0EBA69824C16}" type="slidenum">
              <a:rPr lang="en-IN" smtClean="0"/>
              <a:t>‹#›</a:t>
            </a:fld>
            <a:endParaRPr lang="en-IN" dirty="0"/>
          </a:p>
        </p:txBody>
      </p:sp>
    </p:spTree>
    <p:extLst>
      <p:ext uri="{BB962C8B-B14F-4D97-AF65-F5344CB8AC3E}">
        <p14:creationId xmlns:p14="http://schemas.microsoft.com/office/powerpoint/2010/main" val="2884293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FA6F9C-7A58-4735-9D6A-944519E28833}" type="datetimeFigureOut">
              <a:rPr lang="en-IN" smtClean="0"/>
              <a:t>24-05-2022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3FA9D1D5-A4BF-4C9D-B55B-0EBA69824C16}" type="slidenum">
              <a:rPr lang="en-IN" smtClean="0"/>
              <a:t>‹#›</a:t>
            </a:fld>
            <a:endParaRPr lang="en-IN" dirty="0"/>
          </a:p>
        </p:txBody>
      </p:sp>
    </p:spTree>
    <p:extLst>
      <p:ext uri="{BB962C8B-B14F-4D97-AF65-F5344CB8AC3E}">
        <p14:creationId xmlns:p14="http://schemas.microsoft.com/office/powerpoint/2010/main" val="3548263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6FA6F9C-7A58-4735-9D6A-944519E28833}" type="datetimeFigureOut">
              <a:rPr lang="en-IN" smtClean="0"/>
              <a:t>24-05-2022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3FA9D1D5-A4BF-4C9D-B55B-0EBA69824C16}" type="slidenum">
              <a:rPr lang="en-IN" smtClean="0"/>
              <a:t>‹#›</a:t>
            </a:fld>
            <a:endParaRPr lang="en-IN" dirty="0"/>
          </a:p>
        </p:txBody>
      </p:sp>
    </p:spTree>
    <p:extLst>
      <p:ext uri="{BB962C8B-B14F-4D97-AF65-F5344CB8AC3E}">
        <p14:creationId xmlns:p14="http://schemas.microsoft.com/office/powerpoint/2010/main" val="1506530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6FA6F9C-7A58-4735-9D6A-944519E28833}" type="datetimeFigureOut">
              <a:rPr lang="en-IN" smtClean="0"/>
              <a:t>24-05-2022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3FA9D1D5-A4BF-4C9D-B55B-0EBA69824C16}" type="slidenum">
              <a:rPr lang="en-IN" smtClean="0"/>
              <a:t>‹#›</a:t>
            </a:fld>
            <a:endParaRPr lang="en-IN" dirty="0"/>
          </a:p>
        </p:txBody>
      </p:sp>
    </p:spTree>
    <p:extLst>
      <p:ext uri="{BB962C8B-B14F-4D97-AF65-F5344CB8AC3E}">
        <p14:creationId xmlns:p14="http://schemas.microsoft.com/office/powerpoint/2010/main" val="2843417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FA6F9C-7A58-4735-9D6A-944519E28833}" type="datetimeFigureOut">
              <a:rPr lang="en-IN" smtClean="0"/>
              <a:t>24-05-2022</a:t>
            </a:fld>
            <a:endParaRPr lang="en-IN"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A9D1D5-A4BF-4C9D-B55B-0EBA69824C16}" type="slidenum">
              <a:rPr lang="en-IN" smtClean="0"/>
              <a:t>‹#›</a:t>
            </a:fld>
            <a:endParaRPr lang="en-IN" dirty="0"/>
          </a:p>
        </p:txBody>
      </p:sp>
    </p:spTree>
    <p:extLst>
      <p:ext uri="{BB962C8B-B14F-4D97-AF65-F5344CB8AC3E}">
        <p14:creationId xmlns:p14="http://schemas.microsoft.com/office/powerpoint/2010/main" val="1468616398"/>
      </p:ext>
    </p:extLst>
  </p:cSld>
  <p:clrMap bg1="lt1" tx1="dk1" bg2="lt2" tx2="dk2" accent1="accent1" accent2="accent2" accent3="accent3" accent4="accent4" accent5="accent5" accent6="accent6" hlink="hlink" folHlink="folHlink"/>
  <p:sldLayoutIdLst>
    <p:sldLayoutId id="2147484534" r:id="rId1"/>
    <p:sldLayoutId id="2147484535" r:id="rId2"/>
    <p:sldLayoutId id="2147484536" r:id="rId3"/>
    <p:sldLayoutId id="2147484537" r:id="rId4"/>
    <p:sldLayoutId id="2147484538" r:id="rId5"/>
    <p:sldLayoutId id="2147484539" r:id="rId6"/>
    <p:sldLayoutId id="2147484540" r:id="rId7"/>
    <p:sldLayoutId id="2147484541" r:id="rId8"/>
    <p:sldLayoutId id="2147484542" r:id="rId9"/>
    <p:sldLayoutId id="2147484543" r:id="rId10"/>
    <p:sldLayoutId id="2147484544" r:id="rId11"/>
    <p:sldLayoutId id="214748454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2.png"/><Relationship Id="rId4" Type="http://schemas.openxmlformats.org/officeDocument/2006/relationships/hyperlink" Target="https://www.impriindia.com/event-report/how-to-resolve-unemployment-problem-in-india/" TargetMode="External"/><Relationship Id="rId9" Type="http://schemas.openxmlformats.org/officeDocument/2006/relationships/hyperlink" Target="https://creativecommons.org/licenses/by-nc-sa/3.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38.jpg"/><Relationship Id="rId4" Type="http://schemas.openxmlformats.org/officeDocument/2006/relationships/hyperlink" Target="https://pixabay.com/illustrations/pink-background-triangles-1996898/"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ideas.repec.org/p/wbk/wbrwps/8500.html" TargetMode="External"/><Relationship Id="rId2" Type="http://schemas.openxmlformats.org/officeDocument/2006/relationships/hyperlink" Target="https://www.thebalancecareers.com/top-best-job-websites-2064080" TargetMode="External"/><Relationship Id="rId1" Type="http://schemas.openxmlformats.org/officeDocument/2006/relationships/slideLayout" Target="../slideLayouts/slideLayout2.xml"/><Relationship Id="rId6" Type="http://schemas.openxmlformats.org/officeDocument/2006/relationships/hyperlink" Target="https://arfjournals.com/image/catalog/Journals%20Papers/IJFE/No%202%20(2021)/5_Shamim_Final.pdf" TargetMode="External"/><Relationship Id="rId5" Type="http://schemas.openxmlformats.org/officeDocument/2006/relationships/hyperlink" Target="https://www.cukerala.ac.in/cukpdfs/IQAC/3.4.5/3.4.5.DSW.027.pdf" TargetMode="External"/><Relationship Id="rId4" Type="http://schemas.openxmlformats.org/officeDocument/2006/relationships/hyperlink" Target="https://ideas.repec.org/s/wbk/wbrwps.html" TargetMode="External"/></Relationships>
</file>

<file path=ppt/slides/_rels/slide3.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customXml" Target="../ink/ink6.xml"/><Relationship Id="rId3" Type="http://schemas.openxmlformats.org/officeDocument/2006/relationships/image" Target="../media/image7.svg"/><Relationship Id="rId21" Type="http://schemas.openxmlformats.org/officeDocument/2006/relationships/customXml" Target="../ink/ink8.xml"/><Relationship Id="rId12" Type="http://schemas.openxmlformats.org/officeDocument/2006/relationships/customXml" Target="../ink/ink3.xml"/><Relationship Id="rId17" Type="http://schemas.openxmlformats.org/officeDocument/2006/relationships/image" Target="../media/image14.png"/><Relationship Id="rId2" Type="http://schemas.openxmlformats.org/officeDocument/2006/relationships/image" Target="../media/image6.png"/><Relationship Id="rId16" Type="http://schemas.openxmlformats.org/officeDocument/2006/relationships/customXml" Target="../ink/ink5.xml"/><Relationship Id="rId20" Type="http://schemas.openxmlformats.org/officeDocument/2006/relationships/image" Target="../media/image15.png"/><Relationship Id="rId1" Type="http://schemas.openxmlformats.org/officeDocument/2006/relationships/slideLayout" Target="../slideLayouts/slideLayout4.xml"/><Relationship Id="rId11" Type="http://schemas.openxmlformats.org/officeDocument/2006/relationships/image" Target="../media/image11.png"/><Relationship Id="rId24" Type="http://schemas.openxmlformats.org/officeDocument/2006/relationships/image" Target="../media/image17.png"/><Relationship Id="rId5" Type="http://schemas.openxmlformats.org/officeDocument/2006/relationships/customXml" Target="../ink/ink1.xml"/><Relationship Id="rId15" Type="http://schemas.openxmlformats.org/officeDocument/2006/relationships/image" Target="../media/image13.png"/><Relationship Id="rId23" Type="http://schemas.openxmlformats.org/officeDocument/2006/relationships/customXml" Target="../ink/ink9.xml"/><Relationship Id="rId10" Type="http://schemas.openxmlformats.org/officeDocument/2006/relationships/customXml" Target="../ink/ink2.xml"/><Relationship Id="rId19" Type="http://schemas.openxmlformats.org/officeDocument/2006/relationships/customXml" Target="../ink/ink7.xml"/><Relationship Id="rId4" Type="http://schemas.openxmlformats.org/officeDocument/2006/relationships/image" Target="../media/image8.png"/><Relationship Id="rId9" Type="http://schemas.openxmlformats.org/officeDocument/2006/relationships/image" Target="../media/image10.png"/><Relationship Id="rId14" Type="http://schemas.openxmlformats.org/officeDocument/2006/relationships/customXml" Target="../ink/ink4.xml"/><Relationship Id="rId22"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hyperlink" Target="https://creativecommons.org/licenses/by-nc-sa/3.0/" TargetMode="External"/><Relationship Id="rId3" Type="http://schemas.openxmlformats.org/officeDocument/2006/relationships/image" Target="../media/image10.svg"/><Relationship Id="rId7" Type="http://schemas.openxmlformats.org/officeDocument/2006/relationships/hyperlink" Target="https://www.peoplematters.in/about-us" TargetMode="Externa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hyperlink" Target="https://lgbtilegalservice.org.au/blue-textured-background/" TargetMode="External"/><Relationship Id="rId10" Type="http://schemas.openxmlformats.org/officeDocument/2006/relationships/comments" Target="../comments/comment1.xml"/><Relationship Id="rId4" Type="http://schemas.openxmlformats.org/officeDocument/2006/relationships/image" Target="../media/image11.jpg"/><Relationship Id="rId9" Type="http://schemas.openxmlformats.org/officeDocument/2006/relationships/hyperlink" Target="https://creativecommons.org/licenses/by/3.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5.jpg"/><Relationship Id="rId13" Type="http://schemas.openxmlformats.org/officeDocument/2006/relationships/hyperlink" Target="https://www.alrobertson.co.uk/2018/04/26/information-wants-to-be-far-more-than-free/" TargetMode="External"/><Relationship Id="rId3" Type="http://schemas.openxmlformats.org/officeDocument/2006/relationships/hyperlink" Target="https://www.picserver.org/k/knowledge.html" TargetMode="External"/><Relationship Id="rId7" Type="http://schemas.openxmlformats.org/officeDocument/2006/relationships/hyperlink" Target="https://news.euspert.com/improve-communication-skills-get-point/" TargetMode="External"/><Relationship Id="rId12" Type="http://schemas.openxmlformats.org/officeDocument/2006/relationships/image" Target="../media/image27.jpg"/><Relationship Id="rId2" Type="http://schemas.openxmlformats.org/officeDocument/2006/relationships/image" Target="../media/image22.jpg"/><Relationship Id="rId16" Type="http://schemas.openxmlformats.org/officeDocument/2006/relationships/hyperlink" Target="https://creativecommons.org/licenses/by-nc/3.0/" TargetMode="External"/><Relationship Id="rId1" Type="http://schemas.openxmlformats.org/officeDocument/2006/relationships/slideLayout" Target="../slideLayouts/slideLayout4.xml"/><Relationship Id="rId6" Type="http://schemas.openxmlformats.org/officeDocument/2006/relationships/image" Target="../media/image24.jpg"/><Relationship Id="rId11" Type="http://schemas.openxmlformats.org/officeDocument/2006/relationships/hyperlink" Target="https://www.picpedia.org/chalkboard/j/job-search.html" TargetMode="External"/><Relationship Id="rId5" Type="http://schemas.openxmlformats.org/officeDocument/2006/relationships/hyperlink" Target="https://thebluediamondgallery.com/tablet-dictionary/e/experience.html" TargetMode="External"/><Relationship Id="rId15" Type="http://schemas.openxmlformats.org/officeDocument/2006/relationships/hyperlink" Target="https://creativecommons.org/licenses/by-sa/3.0/" TargetMode="External"/><Relationship Id="rId10" Type="http://schemas.openxmlformats.org/officeDocument/2006/relationships/image" Target="../media/image26.jpg"/><Relationship Id="rId4" Type="http://schemas.openxmlformats.org/officeDocument/2006/relationships/image" Target="../media/image23.jpg"/><Relationship Id="rId9" Type="http://schemas.openxmlformats.org/officeDocument/2006/relationships/hyperlink" Target="https://www.pikrepo.com/fnidx/skill-illustration" TargetMode="External"/><Relationship Id="rId1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15B9D9-01C4-ED47-AF42-F8FF35C36A7E}"/>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WatercolorSponge/>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0482" y="2024109"/>
            <a:ext cx="12222481" cy="3188561"/>
          </a:xfrm>
          <a:prstGeom prst="rect">
            <a:avLst/>
          </a:prstGeom>
        </p:spPr>
      </p:pic>
      <p:pic>
        <p:nvPicPr>
          <p:cNvPr id="1028" name="Picture 4">
            <a:extLst>
              <a:ext uri="{FF2B5EF4-FFF2-40B4-BE49-F238E27FC236}">
                <a16:creationId xmlns:a16="http://schemas.microsoft.com/office/drawing/2014/main" id="{808BCE20-DF82-4C10-B967-B8CF6C08880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9655" b="90000" l="10000" r="90000">
                        <a14:foregroundMark x1="57298" y1="10165" x2="61098" y2="9655"/>
                        <a14:foregroundMark x1="44390" y1="11897" x2="53081" y2="10731"/>
                        <a14:foregroundMark x1="41829" y1="75517" x2="41463" y2="76897"/>
                        <a14:foregroundMark x1="62683" y1="77586" x2="69390" y2="72241"/>
                        <a14:foregroundMark x1="58049" y1="54483" x2="56951" y2="53448"/>
                        <a14:foregroundMark x1="48415" y1="40172" x2="46341" y2="40690"/>
                        <a14:foregroundMark x1="34878" y1="10345" x2="34878" y2="10345"/>
                        <a14:foregroundMark x1="28049" y1="48793" x2="28049" y2="48793"/>
                        <a14:backgroundMark x1="55122" y1="10517" x2="55122" y2="10517"/>
                        <a14:backgroundMark x1="55122" y1="10517" x2="55122" y2="10517"/>
                        <a14:backgroundMark x1="53171" y1="10517" x2="53171" y2="10517"/>
                        <a14:backgroundMark x1="53171" y1="10517" x2="57439" y2="9828"/>
                        <a14:backgroundMark x1="52927" y1="10862" x2="52927" y2="10862"/>
                        <a14:backgroundMark x1="53171" y1="10862" x2="53171" y2="10862"/>
                      </a14:backgroundRemoval>
                    </a14:imgEffect>
                  </a14:imgLayer>
                </a14:imgProps>
              </a:ext>
              <a:ext uri="{28A0092B-C50C-407E-A947-70E740481C1C}">
                <a14:useLocalDpi xmlns:a14="http://schemas.microsoft.com/office/drawing/2010/main" val="0"/>
              </a:ext>
            </a:extLst>
          </a:blip>
          <a:srcRect/>
          <a:stretch>
            <a:fillRect/>
          </a:stretch>
        </p:blipFill>
        <p:spPr bwMode="auto">
          <a:xfrm>
            <a:off x="-251927" y="46499"/>
            <a:ext cx="2559135" cy="18101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2A2C771-ACF1-4148-9085-274CEE7CE79B}"/>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4348" b="90635" l="9936" r="89744">
                        <a14:foregroundMark x1="42628" y1="9030" x2="42628" y2="9030"/>
                        <a14:foregroundMark x1="51282" y1="4682" x2="51282" y2="4682"/>
                        <a14:foregroundMark x1="43590" y1="90635" x2="43590" y2="90635"/>
                      </a14:backgroundRemoval>
                    </a14:imgEffect>
                  </a14:imgLayer>
                </a14:imgProps>
              </a:ext>
              <a:ext uri="{28A0092B-C50C-407E-A947-70E740481C1C}">
                <a14:useLocalDpi xmlns:a14="http://schemas.microsoft.com/office/drawing/2010/main" val="0"/>
              </a:ext>
            </a:extLst>
          </a:blip>
          <a:srcRect/>
          <a:stretch>
            <a:fillRect/>
          </a:stretch>
        </p:blipFill>
        <p:spPr bwMode="auto">
          <a:xfrm>
            <a:off x="10272698" y="7240"/>
            <a:ext cx="1888821" cy="181012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D9BE6E6-571E-401B-99D8-EDDFABF77FD4}"/>
              </a:ext>
            </a:extLst>
          </p:cNvPr>
          <p:cNvSpPr txBox="1"/>
          <p:nvPr/>
        </p:nvSpPr>
        <p:spPr>
          <a:xfrm>
            <a:off x="2984376" y="720394"/>
            <a:ext cx="6223247" cy="646331"/>
          </a:xfrm>
          <a:prstGeom prst="rect">
            <a:avLst/>
          </a:prstGeom>
          <a:noFill/>
        </p:spPr>
        <p:txBody>
          <a:bodyPr wrap="square" rtlCol="0">
            <a:spAutoFit/>
          </a:bodyPr>
          <a:lstStyle/>
          <a:p>
            <a:pPr algn="ctr"/>
            <a:r>
              <a:rPr lang="en-US" dirty="0"/>
              <a:t>New L. J. Institute of Engineering and Technology</a:t>
            </a:r>
          </a:p>
          <a:p>
            <a:pPr algn="ctr"/>
            <a:r>
              <a:rPr lang="en-US" dirty="0"/>
              <a:t>Gujarat Technological University, Ahmedabad</a:t>
            </a:r>
            <a:endParaRPr lang="en-IN" dirty="0"/>
          </a:p>
        </p:txBody>
      </p:sp>
      <p:cxnSp>
        <p:nvCxnSpPr>
          <p:cNvPr id="9" name="Straight Connector 8">
            <a:extLst>
              <a:ext uri="{FF2B5EF4-FFF2-40B4-BE49-F238E27FC236}">
                <a16:creationId xmlns:a16="http://schemas.microsoft.com/office/drawing/2014/main" id="{A52B5D0B-4F8F-41C6-94B9-A8C4EC07AFA8}"/>
              </a:ext>
            </a:extLst>
          </p:cNvPr>
          <p:cNvCxnSpPr>
            <a:cxnSpLocks/>
          </p:cNvCxnSpPr>
          <p:nvPr/>
        </p:nvCxnSpPr>
        <p:spPr>
          <a:xfrm>
            <a:off x="0" y="2024109"/>
            <a:ext cx="121919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7EEA843-D047-4982-916B-DFDC34DD3FFB}"/>
              </a:ext>
            </a:extLst>
          </p:cNvPr>
          <p:cNvCxnSpPr>
            <a:cxnSpLocks/>
          </p:cNvCxnSpPr>
          <p:nvPr/>
        </p:nvCxnSpPr>
        <p:spPr>
          <a:xfrm>
            <a:off x="1" y="5212673"/>
            <a:ext cx="12191999"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1E258FA-CD02-45CD-A6A9-61B2746BB517}"/>
              </a:ext>
            </a:extLst>
          </p:cNvPr>
          <p:cNvSpPr txBox="1"/>
          <p:nvPr/>
        </p:nvSpPr>
        <p:spPr>
          <a:xfrm>
            <a:off x="436999" y="5460324"/>
            <a:ext cx="2345184" cy="584775"/>
          </a:xfrm>
          <a:prstGeom prst="rect">
            <a:avLst/>
          </a:prstGeom>
          <a:noFill/>
        </p:spPr>
        <p:txBody>
          <a:bodyPr wrap="square" rtlCol="0">
            <a:spAutoFit/>
          </a:bodyPr>
          <a:lstStyle/>
          <a:p>
            <a:r>
              <a:rPr lang="en-US" sz="1600" dirty="0"/>
              <a:t>Head of Department</a:t>
            </a:r>
          </a:p>
          <a:p>
            <a:r>
              <a:rPr lang="en-US" sz="1600" dirty="0" err="1"/>
              <a:t>Mr</a:t>
            </a:r>
            <a:r>
              <a:rPr lang="en-US" sz="1600" dirty="0"/>
              <a:t> Saurin Dave</a:t>
            </a:r>
            <a:endParaRPr lang="en-IN" sz="1600" dirty="0"/>
          </a:p>
        </p:txBody>
      </p:sp>
      <p:sp>
        <p:nvSpPr>
          <p:cNvPr id="11" name="TextBox 10">
            <a:extLst>
              <a:ext uri="{FF2B5EF4-FFF2-40B4-BE49-F238E27FC236}">
                <a16:creationId xmlns:a16="http://schemas.microsoft.com/office/drawing/2014/main" id="{043F48A5-BB4C-49D4-9BA2-028E3CE4419E}"/>
              </a:ext>
            </a:extLst>
          </p:cNvPr>
          <p:cNvSpPr txBox="1"/>
          <p:nvPr/>
        </p:nvSpPr>
        <p:spPr>
          <a:xfrm>
            <a:off x="1331690" y="3200153"/>
            <a:ext cx="9218200" cy="646331"/>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“YOUTH EMPLOYMENT OPPORTUNITIES” </a:t>
            </a:r>
            <a:endParaRPr lang="en-IN"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CE42E6AC-8A08-45A3-9507-C448C82B167D}"/>
              </a:ext>
            </a:extLst>
          </p:cNvPr>
          <p:cNvSpPr txBox="1"/>
          <p:nvPr/>
        </p:nvSpPr>
        <p:spPr>
          <a:xfrm>
            <a:off x="4642753" y="5416402"/>
            <a:ext cx="2547891" cy="584775"/>
          </a:xfrm>
          <a:prstGeom prst="rect">
            <a:avLst/>
          </a:prstGeom>
          <a:noFill/>
        </p:spPr>
        <p:txBody>
          <a:bodyPr wrap="square" rtlCol="0">
            <a:spAutoFit/>
          </a:bodyPr>
          <a:lstStyle/>
          <a:p>
            <a:r>
              <a:rPr lang="en-US" sz="1600" dirty="0"/>
              <a:t>Guided by</a:t>
            </a:r>
          </a:p>
          <a:p>
            <a:r>
              <a:rPr lang="en-US" sz="1600" dirty="0" err="1"/>
              <a:t>Ms</a:t>
            </a:r>
            <a:r>
              <a:rPr lang="en-US" sz="1600" dirty="0"/>
              <a:t> Pooja Vyas</a:t>
            </a:r>
            <a:endParaRPr lang="en-IN" dirty="0"/>
          </a:p>
        </p:txBody>
      </p:sp>
      <p:sp>
        <p:nvSpPr>
          <p:cNvPr id="16" name="TextBox 15">
            <a:extLst>
              <a:ext uri="{FF2B5EF4-FFF2-40B4-BE49-F238E27FC236}">
                <a16:creationId xmlns:a16="http://schemas.microsoft.com/office/drawing/2014/main" id="{F3E777BF-6F9F-463A-8AA3-632C1B0C38BD}"/>
              </a:ext>
            </a:extLst>
          </p:cNvPr>
          <p:cNvSpPr txBox="1"/>
          <p:nvPr/>
        </p:nvSpPr>
        <p:spPr>
          <a:xfrm>
            <a:off x="7949116" y="5416402"/>
            <a:ext cx="4708124" cy="1272143"/>
          </a:xfrm>
          <a:prstGeom prst="rect">
            <a:avLst/>
          </a:prstGeom>
          <a:noFill/>
        </p:spPr>
        <p:txBody>
          <a:bodyPr wrap="square" rtlCol="0">
            <a:spAutoFit/>
          </a:bodyPr>
          <a:lstStyle/>
          <a:p>
            <a:pPr rtl="0">
              <a:spcBef>
                <a:spcPts val="50"/>
              </a:spcBef>
              <a:spcAft>
                <a:spcPts val="50"/>
              </a:spcAft>
            </a:pPr>
            <a:r>
              <a:rPr lang="en-IN" sz="1400" i="0" u="none" strike="noStrike" dirty="0">
                <a:effectLst/>
              </a:rPr>
              <a:t>Prepared by</a:t>
            </a:r>
            <a:endParaRPr lang="en-IN" sz="1400" dirty="0">
              <a:effectLst/>
            </a:endParaRPr>
          </a:p>
          <a:p>
            <a:pPr algn="just" rtl="0">
              <a:spcBef>
                <a:spcPts val="50"/>
              </a:spcBef>
              <a:spcAft>
                <a:spcPts val="50"/>
              </a:spcAft>
            </a:pPr>
            <a:r>
              <a:rPr lang="en-IN" sz="1400" i="0" u="none" strike="noStrike" dirty="0">
                <a:effectLst/>
              </a:rPr>
              <a:t>Unnati Jagdish Parikh              (201430142005)</a:t>
            </a:r>
            <a:endParaRPr lang="en-IN" sz="1400" dirty="0">
              <a:effectLst/>
            </a:endParaRPr>
          </a:p>
          <a:p>
            <a:pPr algn="just" rtl="0">
              <a:spcBef>
                <a:spcPts val="50"/>
              </a:spcBef>
              <a:spcAft>
                <a:spcPts val="50"/>
              </a:spcAft>
            </a:pPr>
            <a:r>
              <a:rPr lang="en-IN" sz="1400" i="0" u="none" strike="noStrike" dirty="0">
                <a:effectLst/>
              </a:rPr>
              <a:t>Diya </a:t>
            </a:r>
            <a:r>
              <a:rPr lang="en-IN" sz="1400" i="0" u="none" strike="noStrike" dirty="0" err="1">
                <a:effectLst/>
              </a:rPr>
              <a:t>Rakeshkumar</a:t>
            </a:r>
            <a:r>
              <a:rPr lang="en-IN" sz="1400" i="0" u="none" strike="noStrike" dirty="0">
                <a:effectLst/>
              </a:rPr>
              <a:t> </a:t>
            </a:r>
            <a:r>
              <a:rPr lang="en-IN" sz="1400" i="0" u="none" strike="noStrike" dirty="0" err="1">
                <a:effectLst/>
              </a:rPr>
              <a:t>Bodiwala</a:t>
            </a:r>
            <a:r>
              <a:rPr lang="en-IN" sz="1400" i="0" u="none" strike="noStrike" dirty="0">
                <a:effectLst/>
              </a:rPr>
              <a:t> (201430142062)</a:t>
            </a:r>
            <a:endParaRPr lang="en-IN" sz="1400" dirty="0">
              <a:effectLst/>
            </a:endParaRPr>
          </a:p>
          <a:p>
            <a:pPr algn="just" rtl="0">
              <a:spcBef>
                <a:spcPts val="50"/>
              </a:spcBef>
              <a:spcAft>
                <a:spcPts val="50"/>
              </a:spcAft>
            </a:pPr>
            <a:r>
              <a:rPr lang="en-IN" sz="1400" i="0" u="none" strike="noStrike" dirty="0" err="1">
                <a:effectLst/>
              </a:rPr>
              <a:t>Kshiti</a:t>
            </a:r>
            <a:r>
              <a:rPr lang="en-IN" sz="1400" i="0" u="none" strike="noStrike" dirty="0">
                <a:effectLst/>
              </a:rPr>
              <a:t> Pranav </a:t>
            </a:r>
            <a:r>
              <a:rPr lang="en-IN" sz="1400" i="0" u="none" strike="noStrike" dirty="0" err="1">
                <a:effectLst/>
              </a:rPr>
              <a:t>Mulani</a:t>
            </a:r>
            <a:r>
              <a:rPr lang="en-IN" sz="1400" i="0" u="none" strike="noStrike" dirty="0">
                <a:effectLst/>
              </a:rPr>
              <a:t>                (201430142077)</a:t>
            </a:r>
            <a:endParaRPr lang="en-IN" sz="1400" dirty="0">
              <a:effectLst/>
            </a:endParaRPr>
          </a:p>
          <a:p>
            <a:pPr algn="just" rtl="0">
              <a:spcBef>
                <a:spcPts val="50"/>
              </a:spcBef>
              <a:spcAft>
                <a:spcPts val="50"/>
              </a:spcAft>
            </a:pPr>
            <a:r>
              <a:rPr lang="en-IN" sz="1400" i="0" u="none" strike="noStrike" dirty="0" err="1">
                <a:effectLst/>
              </a:rPr>
              <a:t>Shashvi</a:t>
            </a:r>
            <a:r>
              <a:rPr lang="en-IN" sz="1400" i="0" u="none" strike="noStrike" dirty="0">
                <a:effectLst/>
              </a:rPr>
              <a:t> </a:t>
            </a:r>
            <a:r>
              <a:rPr lang="en-IN" sz="1400" i="0" u="none" strike="noStrike" dirty="0" err="1">
                <a:effectLst/>
              </a:rPr>
              <a:t>Kaushalbhai</a:t>
            </a:r>
            <a:r>
              <a:rPr lang="en-IN" sz="1400" i="0" u="none" strike="noStrike" dirty="0">
                <a:effectLst/>
              </a:rPr>
              <a:t> Shah      (201430142127)</a:t>
            </a:r>
            <a:endParaRPr lang="en-IN" sz="1400" dirty="0">
              <a:effectLst/>
            </a:endParaRPr>
          </a:p>
        </p:txBody>
      </p:sp>
      <p:sp>
        <p:nvSpPr>
          <p:cNvPr id="2" name="TextBox 1">
            <a:extLst>
              <a:ext uri="{FF2B5EF4-FFF2-40B4-BE49-F238E27FC236}">
                <a16:creationId xmlns:a16="http://schemas.microsoft.com/office/drawing/2014/main" id="{7F81C348-B1DD-4282-8B5B-EA3FF6B82C8E}"/>
              </a:ext>
            </a:extLst>
          </p:cNvPr>
          <p:cNvSpPr txBox="1"/>
          <p:nvPr/>
        </p:nvSpPr>
        <p:spPr>
          <a:xfrm>
            <a:off x="10549890" y="1676431"/>
            <a:ext cx="1684020" cy="200055"/>
          </a:xfrm>
          <a:prstGeom prst="rect">
            <a:avLst/>
          </a:prstGeom>
          <a:noFill/>
        </p:spPr>
        <p:txBody>
          <a:bodyPr wrap="square" rtlCol="0">
            <a:spAutoFit/>
          </a:bodyPr>
          <a:lstStyle/>
          <a:p>
            <a:r>
              <a:rPr lang="en-US" sz="700" dirty="0">
                <a:solidFill>
                  <a:schemeClr val="accent6"/>
                </a:solidFill>
                <a:latin typeface="Gadugi" panose="020B0502040204020203" pitchFamily="34" charset="0"/>
                <a:ea typeface="Gadugi" panose="020B0502040204020203" pitchFamily="34" charset="0"/>
              </a:rPr>
              <a:t>Exploring Emerging Technologies</a:t>
            </a:r>
            <a:endParaRPr lang="en-IN" sz="700" dirty="0">
              <a:solidFill>
                <a:schemeClr val="accent6"/>
              </a:solidFill>
              <a:latin typeface="Gadugi" panose="020B0502040204020203" pitchFamily="34" charset="0"/>
              <a:ea typeface="Gadugi" panose="020B0502040204020203" pitchFamily="34" charset="0"/>
            </a:endParaRPr>
          </a:p>
        </p:txBody>
      </p:sp>
      <p:sp>
        <p:nvSpPr>
          <p:cNvPr id="5" name="TextBox 4">
            <a:extLst>
              <a:ext uri="{FF2B5EF4-FFF2-40B4-BE49-F238E27FC236}">
                <a16:creationId xmlns:a16="http://schemas.microsoft.com/office/drawing/2014/main" id="{EE256721-6E8C-6B28-ACA5-0CF231AA0700}"/>
              </a:ext>
            </a:extLst>
          </p:cNvPr>
          <p:cNvSpPr txBox="1"/>
          <p:nvPr/>
        </p:nvSpPr>
        <p:spPr>
          <a:xfrm>
            <a:off x="1331690" y="7037536"/>
            <a:ext cx="6774085" cy="230832"/>
          </a:xfrm>
          <a:prstGeom prst="rect">
            <a:avLst/>
          </a:prstGeom>
          <a:noFill/>
        </p:spPr>
        <p:txBody>
          <a:bodyPr wrap="square" rtlCol="0">
            <a:spAutoFit/>
          </a:bodyPr>
          <a:lstStyle/>
          <a:p>
            <a:r>
              <a:rPr lang="en-IN" sz="900">
                <a:hlinkClick r:id="rId4" tooltip="https://www.impriindia.com/event-report/how-to-resolve-unemployment-problem-in-india/"/>
              </a:rPr>
              <a:t>This Photo</a:t>
            </a:r>
            <a:r>
              <a:rPr lang="en-IN" sz="900"/>
              <a:t> by Unknown Author is licensed under </a:t>
            </a:r>
            <a:r>
              <a:rPr lang="en-IN" sz="900">
                <a:hlinkClick r:id="rId9" tooltip="https://creativecommons.org/licenses/by-nc-sa/3.0/"/>
              </a:rPr>
              <a:t>CC BY-SA-NC</a:t>
            </a:r>
            <a:endParaRPr lang="en-IN" sz="900"/>
          </a:p>
        </p:txBody>
      </p:sp>
    </p:spTree>
    <p:extLst>
      <p:ext uri="{BB962C8B-B14F-4D97-AF65-F5344CB8AC3E}">
        <p14:creationId xmlns:p14="http://schemas.microsoft.com/office/powerpoint/2010/main" val="13876436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5000"/>
            <a:lum/>
            <a:extLst>
              <a:ext uri="{96DAC541-7B7A-43D3-8B79-37D633B846F1}">
                <asvg:svgBlip xmlns:asvg="http://schemas.microsoft.com/office/drawing/2016/SVG/main" r:embed="rId3"/>
              </a:ext>
            </a:extLst>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3AAC5-3A8F-4423-9A01-F3B070C6CE6A}"/>
              </a:ext>
            </a:extLst>
          </p:cNvPr>
          <p:cNvSpPr>
            <a:spLocks noGrp="1"/>
          </p:cNvSpPr>
          <p:nvPr>
            <p:ph type="title"/>
          </p:nvPr>
        </p:nvSpPr>
        <p:spPr/>
        <p:txBody>
          <a:bodyPr/>
          <a:lstStyle/>
          <a:p>
            <a:r>
              <a:rPr lang="en-US" dirty="0"/>
              <a:t>AEIOU CANVAS</a:t>
            </a:r>
            <a:endParaRPr lang="en-IN" dirty="0"/>
          </a:p>
        </p:txBody>
      </p:sp>
      <p:pic>
        <p:nvPicPr>
          <p:cNvPr id="9" name="Content Placeholder 8">
            <a:extLst>
              <a:ext uri="{FF2B5EF4-FFF2-40B4-BE49-F238E27FC236}">
                <a16:creationId xmlns:a16="http://schemas.microsoft.com/office/drawing/2014/main" id="{6E1E22B4-93DC-4DB5-887E-60795F5F239C}"/>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tretch/>
        </p:blipFill>
        <p:spPr>
          <a:xfrm>
            <a:off x="2156327" y="1825625"/>
            <a:ext cx="7879346" cy="4351338"/>
          </a:xfrm>
        </p:spPr>
      </p:pic>
    </p:spTree>
    <p:extLst>
      <p:ext uri="{BB962C8B-B14F-4D97-AF65-F5344CB8AC3E}">
        <p14:creationId xmlns:p14="http://schemas.microsoft.com/office/powerpoint/2010/main" val="3700935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4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EFD8B-9BE7-4D1E-9C50-38732478A5C7}"/>
              </a:ext>
            </a:extLst>
          </p:cNvPr>
          <p:cNvSpPr>
            <a:spLocks noGrp="1"/>
          </p:cNvSpPr>
          <p:nvPr>
            <p:ph type="title"/>
          </p:nvPr>
        </p:nvSpPr>
        <p:spPr/>
        <p:txBody>
          <a:bodyPr/>
          <a:lstStyle/>
          <a:p>
            <a:r>
              <a:rPr lang="en-US" dirty="0"/>
              <a:t>EMPATHY CANVAS</a:t>
            </a:r>
            <a:endParaRPr lang="en-IN" dirty="0"/>
          </a:p>
        </p:txBody>
      </p:sp>
      <p:pic>
        <p:nvPicPr>
          <p:cNvPr id="18" name="Content Placeholder 17">
            <a:extLst>
              <a:ext uri="{FF2B5EF4-FFF2-40B4-BE49-F238E27FC236}">
                <a16:creationId xmlns:a16="http://schemas.microsoft.com/office/drawing/2014/main" id="{B7F439F5-B6DC-4AE7-A76A-C4C22EBCE85E}"/>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tretch/>
        </p:blipFill>
        <p:spPr>
          <a:xfrm>
            <a:off x="1688465" y="1825625"/>
            <a:ext cx="3481070" cy="4351338"/>
          </a:xfrm>
        </p:spPr>
      </p:pic>
      <p:sp>
        <p:nvSpPr>
          <p:cNvPr id="6" name="Text Placeholder 5">
            <a:extLst>
              <a:ext uri="{FF2B5EF4-FFF2-40B4-BE49-F238E27FC236}">
                <a16:creationId xmlns:a16="http://schemas.microsoft.com/office/drawing/2014/main" id="{E601B44D-A83A-43F0-B31B-5237154503D6}"/>
              </a:ext>
            </a:extLst>
          </p:cNvPr>
          <p:cNvSpPr>
            <a:spLocks noGrp="1"/>
          </p:cNvSpPr>
          <p:nvPr>
            <p:ph sz="half" idx="2"/>
          </p:nvPr>
        </p:nvSpPr>
        <p:spPr/>
        <p:txBody>
          <a:bodyPr/>
          <a:lstStyle/>
          <a:p>
            <a:endParaRPr lang="en-US" dirty="0"/>
          </a:p>
          <a:p>
            <a:endParaRPr lang="en-IN" dirty="0"/>
          </a:p>
        </p:txBody>
      </p:sp>
      <p:pic>
        <p:nvPicPr>
          <p:cNvPr id="19" name="Content Placeholder 17">
            <a:extLst>
              <a:ext uri="{FF2B5EF4-FFF2-40B4-BE49-F238E27FC236}">
                <a16:creationId xmlns:a16="http://schemas.microsoft.com/office/drawing/2014/main" id="{3409192D-0081-4EE5-8C62-F7ACACD3DEB5}"/>
              </a:ext>
            </a:extLst>
          </p:cNvPr>
          <p:cNvPicPr>
            <a:picLocks noChangeAspect="1"/>
          </p:cNvPicPr>
          <p:nvPr/>
        </p:nvPicPr>
        <p:blipFill rotWithShape="1">
          <a:blip r:embed="rId3">
            <a:extLst>
              <a:ext uri="{28A0092B-C50C-407E-A947-70E740481C1C}">
                <a14:useLocalDpi xmlns:a14="http://schemas.microsoft.com/office/drawing/2010/main" val="0"/>
              </a:ext>
            </a:extLst>
          </a:blip>
          <a:srcRect l="3125" t="2111" r="2329" b="53302"/>
          <a:stretch/>
        </p:blipFill>
        <p:spPr>
          <a:xfrm>
            <a:off x="992831" y="2365210"/>
            <a:ext cx="5194584" cy="3495840"/>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3792918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4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BE778-56E8-41E8-B14C-943A13F3CC8E}"/>
              </a:ext>
            </a:extLst>
          </p:cNvPr>
          <p:cNvSpPr>
            <a:spLocks noGrp="1"/>
          </p:cNvSpPr>
          <p:nvPr>
            <p:ph type="title"/>
          </p:nvPr>
        </p:nvSpPr>
        <p:spPr/>
        <p:txBody>
          <a:bodyPr/>
          <a:lstStyle/>
          <a:p>
            <a:r>
              <a:rPr lang="en-US" dirty="0"/>
              <a:t>IDEATION CANVAS</a:t>
            </a:r>
            <a:endParaRPr lang="en-IN" dirty="0"/>
          </a:p>
        </p:txBody>
      </p:sp>
      <p:pic>
        <p:nvPicPr>
          <p:cNvPr id="5" name="Content Placeholder 4">
            <a:extLst>
              <a:ext uri="{FF2B5EF4-FFF2-40B4-BE49-F238E27FC236}">
                <a16:creationId xmlns:a16="http://schemas.microsoft.com/office/drawing/2014/main" id="{A8A6C65E-7D4D-4A85-8879-5708E41AE8A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94275" y="1825625"/>
            <a:ext cx="7803450" cy="4351338"/>
          </a:xfrm>
        </p:spPr>
      </p:pic>
    </p:spTree>
    <p:extLst>
      <p:ext uri="{BB962C8B-B14F-4D97-AF65-F5344CB8AC3E}">
        <p14:creationId xmlns:p14="http://schemas.microsoft.com/office/powerpoint/2010/main" val="2299672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4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DEF35-8142-4082-9D99-0491F19C9577}"/>
              </a:ext>
            </a:extLst>
          </p:cNvPr>
          <p:cNvSpPr>
            <a:spLocks noGrp="1"/>
          </p:cNvSpPr>
          <p:nvPr>
            <p:ph type="title"/>
          </p:nvPr>
        </p:nvSpPr>
        <p:spPr/>
        <p:txBody>
          <a:bodyPr>
            <a:normAutofit/>
          </a:bodyPr>
          <a:lstStyle/>
          <a:p>
            <a:r>
              <a:rPr lang="en-US" dirty="0"/>
              <a:t>PRODUCT DEVELOPMENT CANVAS</a:t>
            </a:r>
            <a:endParaRPr lang="en-IN" dirty="0"/>
          </a:p>
        </p:txBody>
      </p:sp>
      <p:pic>
        <p:nvPicPr>
          <p:cNvPr id="5" name="Content Placeholder 4">
            <a:extLst>
              <a:ext uri="{FF2B5EF4-FFF2-40B4-BE49-F238E27FC236}">
                <a16:creationId xmlns:a16="http://schemas.microsoft.com/office/drawing/2014/main" id="{A6D5000D-26F7-4D92-821B-AFA2B2DF547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93797" y="1825625"/>
            <a:ext cx="5804406" cy="4351338"/>
          </a:xfrm>
        </p:spPr>
      </p:pic>
    </p:spTree>
    <p:extLst>
      <p:ext uri="{BB962C8B-B14F-4D97-AF65-F5344CB8AC3E}">
        <p14:creationId xmlns:p14="http://schemas.microsoft.com/office/powerpoint/2010/main" val="2522839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4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0D3DD-5AE8-409D-91CF-00993AEDBAB4}"/>
              </a:ext>
            </a:extLst>
          </p:cNvPr>
          <p:cNvSpPr>
            <a:spLocks noGrp="1"/>
          </p:cNvSpPr>
          <p:nvPr>
            <p:ph type="title"/>
          </p:nvPr>
        </p:nvSpPr>
        <p:spPr/>
        <p:txBody>
          <a:bodyPr/>
          <a:lstStyle/>
          <a:p>
            <a:r>
              <a:rPr lang="en-US" dirty="0"/>
              <a:t>LEARNING NEED MATRIX</a:t>
            </a:r>
            <a:endParaRPr lang="en-IN" dirty="0"/>
          </a:p>
        </p:txBody>
      </p:sp>
      <p:pic>
        <p:nvPicPr>
          <p:cNvPr id="5" name="Content Placeholder 4">
            <a:extLst>
              <a:ext uri="{FF2B5EF4-FFF2-40B4-BE49-F238E27FC236}">
                <a16:creationId xmlns:a16="http://schemas.microsoft.com/office/drawing/2014/main" id="{713FD11D-3C37-44D8-A786-D0146F494E9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92881" y="1825625"/>
            <a:ext cx="7606237" cy="4351338"/>
          </a:xfrm>
          <a:ln w="28575">
            <a:solidFill>
              <a:schemeClr val="tx1"/>
            </a:solidFill>
          </a:ln>
        </p:spPr>
      </p:pic>
    </p:spTree>
    <p:extLst>
      <p:ext uri="{BB962C8B-B14F-4D97-AF65-F5344CB8AC3E}">
        <p14:creationId xmlns:p14="http://schemas.microsoft.com/office/powerpoint/2010/main" val="1619270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4BBF1D-7BCA-4D26-0FBA-77E35F1A928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30CF8C3-55A8-47D2-A05A-71A06D00DFC2}"/>
              </a:ext>
            </a:extLst>
          </p:cNvPr>
          <p:cNvSpPr>
            <a:spLocks noGrp="1"/>
          </p:cNvSpPr>
          <p:nvPr>
            <p:ph type="title"/>
          </p:nvPr>
        </p:nvSpPr>
        <p:spPr/>
        <p:txBody>
          <a:bodyPr/>
          <a:lstStyle/>
          <a:p>
            <a:r>
              <a:rPr lang="en-US" dirty="0"/>
              <a:t>MINDMAP</a:t>
            </a:r>
            <a:endParaRPr lang="en-IN" dirty="0"/>
          </a:p>
        </p:txBody>
      </p:sp>
      <p:pic>
        <p:nvPicPr>
          <p:cNvPr id="5" name="Content Placeholder 4">
            <a:extLst>
              <a:ext uri="{FF2B5EF4-FFF2-40B4-BE49-F238E27FC236}">
                <a16:creationId xmlns:a16="http://schemas.microsoft.com/office/drawing/2014/main" id="{5800ECF3-3400-4CC3-822C-738F9D818D9C}"/>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532766" y="1825625"/>
            <a:ext cx="7126468" cy="4351338"/>
          </a:xfrm>
        </p:spPr>
      </p:pic>
    </p:spTree>
    <p:extLst>
      <p:ext uri="{BB962C8B-B14F-4D97-AF65-F5344CB8AC3E}">
        <p14:creationId xmlns:p14="http://schemas.microsoft.com/office/powerpoint/2010/main" val="36328193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1B66C-062E-4975-9970-AE4FC7F37651}"/>
              </a:ext>
            </a:extLst>
          </p:cNvPr>
          <p:cNvSpPr>
            <a:spLocks noGrp="1"/>
          </p:cNvSpPr>
          <p:nvPr>
            <p:ph type="title"/>
          </p:nvPr>
        </p:nvSpPr>
        <p:spPr/>
        <p:txBody>
          <a:bodyPr/>
          <a:lstStyle/>
          <a:p>
            <a:r>
              <a:rPr lang="en-US" dirty="0"/>
              <a:t>PROTOTYPE</a:t>
            </a:r>
            <a:endParaRPr lang="en-IN" dirty="0"/>
          </a:p>
        </p:txBody>
      </p:sp>
      <p:pic>
        <p:nvPicPr>
          <p:cNvPr id="5" name="Content Placeholder 4">
            <a:extLst>
              <a:ext uri="{FF2B5EF4-FFF2-40B4-BE49-F238E27FC236}">
                <a16:creationId xmlns:a16="http://schemas.microsoft.com/office/drawing/2014/main" id="{31521FE5-176F-44D5-BAF8-0A66EF5547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49291" y="987425"/>
            <a:ext cx="2839994" cy="4873625"/>
          </a:xfrm>
        </p:spPr>
      </p:pic>
      <p:sp>
        <p:nvSpPr>
          <p:cNvPr id="3" name="Text Placeholder 2">
            <a:extLst>
              <a:ext uri="{FF2B5EF4-FFF2-40B4-BE49-F238E27FC236}">
                <a16:creationId xmlns:a16="http://schemas.microsoft.com/office/drawing/2014/main" id="{26631A9F-A171-4AA5-BDE1-4AAC9D2FF719}"/>
              </a:ext>
            </a:extLst>
          </p:cNvPr>
          <p:cNvSpPr>
            <a:spLocks noGrp="1"/>
          </p:cNvSpPr>
          <p:nvPr>
            <p:ph type="body" sz="half" idx="2"/>
          </p:nvPr>
        </p:nvSpPr>
        <p:spPr>
          <a:xfrm>
            <a:off x="1073151" y="2494624"/>
            <a:ext cx="3547533" cy="408373"/>
          </a:xfrm>
        </p:spPr>
        <p:txBody>
          <a:bodyPr>
            <a:normAutofit/>
          </a:bodyPr>
          <a:lstStyle/>
          <a:p>
            <a:r>
              <a:rPr lang="en-US" dirty="0"/>
              <a:t>Flowchart</a:t>
            </a:r>
            <a:endParaRPr lang="en-IN" dirty="0"/>
          </a:p>
        </p:txBody>
      </p:sp>
    </p:spTree>
    <p:extLst>
      <p:ext uri="{BB962C8B-B14F-4D97-AF65-F5344CB8AC3E}">
        <p14:creationId xmlns:p14="http://schemas.microsoft.com/office/powerpoint/2010/main" val="961091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B2B2A-50BD-4A34-AEB9-B0CAB25AABA9}"/>
              </a:ext>
            </a:extLst>
          </p:cNvPr>
          <p:cNvSpPr>
            <a:spLocks noGrp="1"/>
          </p:cNvSpPr>
          <p:nvPr>
            <p:ph type="title"/>
          </p:nvPr>
        </p:nvSpPr>
        <p:spPr/>
        <p:txBody>
          <a:bodyPr>
            <a:normAutofit/>
          </a:bodyPr>
          <a:lstStyle/>
          <a:p>
            <a:r>
              <a:rPr lang="en-US" dirty="0"/>
              <a:t>HARDWARE / SOFTWARE REQUIREMENTS</a:t>
            </a:r>
            <a:endParaRPr lang="en-IN" dirty="0"/>
          </a:p>
        </p:txBody>
      </p:sp>
      <p:sp>
        <p:nvSpPr>
          <p:cNvPr id="3" name="Content Placeholder 2">
            <a:extLst>
              <a:ext uri="{FF2B5EF4-FFF2-40B4-BE49-F238E27FC236}">
                <a16:creationId xmlns:a16="http://schemas.microsoft.com/office/drawing/2014/main" id="{B08E8978-A907-4622-922D-9B811FF496F9}"/>
              </a:ext>
            </a:extLst>
          </p:cNvPr>
          <p:cNvSpPr>
            <a:spLocks noGrp="1"/>
          </p:cNvSpPr>
          <p:nvPr>
            <p:ph idx="1"/>
          </p:nvPr>
        </p:nvSpPr>
        <p:spPr/>
        <p:txBody>
          <a:bodyPr>
            <a:normAutofit fontScale="85000" lnSpcReduction="20000"/>
          </a:bodyPr>
          <a:lstStyle/>
          <a:p>
            <a:pPr algn="just"/>
            <a:r>
              <a:rPr lang="en-US" dirty="0"/>
              <a:t>Tools used to develop the website include apps like</a:t>
            </a:r>
          </a:p>
          <a:p>
            <a:pPr algn="just">
              <a:buFont typeface="+mj-lt"/>
              <a:buAutoNum type="arabicPeriod"/>
            </a:pPr>
            <a:r>
              <a:rPr lang="en-US" dirty="0"/>
              <a:t> Visual Studio</a:t>
            </a:r>
          </a:p>
          <a:p>
            <a:pPr algn="just">
              <a:buFont typeface="+mj-lt"/>
              <a:buAutoNum type="arabicPeriod"/>
            </a:pPr>
            <a:r>
              <a:rPr lang="en-US" dirty="0"/>
              <a:t> PHP Storm (latest versions to support new developments).</a:t>
            </a:r>
          </a:p>
          <a:p>
            <a:pPr algn="just"/>
            <a:r>
              <a:rPr lang="en-IN" dirty="0"/>
              <a:t>The programming languages required for developing websites include</a:t>
            </a:r>
          </a:p>
          <a:p>
            <a:pPr algn="just">
              <a:buFont typeface="+mj-lt"/>
              <a:buAutoNum type="arabicPeriod"/>
            </a:pPr>
            <a:r>
              <a:rPr lang="en-IN" dirty="0"/>
              <a:t>HTML – CSS</a:t>
            </a:r>
          </a:p>
          <a:p>
            <a:pPr algn="just">
              <a:buFont typeface="+mj-lt"/>
              <a:buAutoNum type="arabicPeriod"/>
            </a:pPr>
            <a:r>
              <a:rPr lang="en-IN" dirty="0"/>
              <a:t>JavaScript</a:t>
            </a:r>
          </a:p>
          <a:p>
            <a:pPr algn="just">
              <a:buFont typeface="+mj-lt"/>
              <a:buAutoNum type="arabicPeriod"/>
            </a:pPr>
            <a:r>
              <a:rPr lang="en-IN" dirty="0"/>
              <a:t>PHP </a:t>
            </a:r>
          </a:p>
          <a:p>
            <a:pPr algn="just">
              <a:buFont typeface="+mj-lt"/>
              <a:buAutoNum type="arabicPeriod"/>
            </a:pPr>
            <a:r>
              <a:rPr lang="en-IN" dirty="0"/>
              <a:t>Web frameworks.</a:t>
            </a:r>
          </a:p>
          <a:p>
            <a:pPr algn="just"/>
            <a:r>
              <a:rPr lang="en-IN" dirty="0"/>
              <a:t>Website can be accessed through </a:t>
            </a:r>
          </a:p>
          <a:p>
            <a:pPr algn="just">
              <a:buFont typeface="+mj-lt"/>
              <a:buAutoNum type="arabicPeriod"/>
            </a:pPr>
            <a:r>
              <a:rPr lang="en-IN" dirty="0"/>
              <a:t>Phone</a:t>
            </a:r>
            <a:r>
              <a:rPr lang="en-US" dirty="0"/>
              <a:t> </a:t>
            </a:r>
          </a:p>
          <a:p>
            <a:pPr algn="just">
              <a:buFont typeface="+mj-lt"/>
              <a:buAutoNum type="arabicPeriod"/>
            </a:pPr>
            <a:r>
              <a:rPr lang="en-US" dirty="0"/>
              <a:t>Computer (with updated browsers)</a:t>
            </a:r>
          </a:p>
        </p:txBody>
      </p:sp>
    </p:spTree>
    <p:extLst>
      <p:ext uri="{BB962C8B-B14F-4D97-AF65-F5344CB8AC3E}">
        <p14:creationId xmlns:p14="http://schemas.microsoft.com/office/powerpoint/2010/main" val="4119645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8F467-BD73-4DC6-8810-F3401A7B2EBA}"/>
              </a:ext>
            </a:extLst>
          </p:cNvPr>
          <p:cNvSpPr>
            <a:spLocks noGrp="1"/>
          </p:cNvSpPr>
          <p:nvPr>
            <p:ph type="title"/>
          </p:nvPr>
        </p:nvSpPr>
        <p:spPr/>
        <p:txBody>
          <a:bodyPr/>
          <a:lstStyle/>
          <a:p>
            <a:r>
              <a:rPr lang="en-US" dirty="0"/>
              <a:t>MODULES</a:t>
            </a:r>
            <a:endParaRPr lang="en-IN" dirty="0"/>
          </a:p>
        </p:txBody>
      </p:sp>
      <p:sp>
        <p:nvSpPr>
          <p:cNvPr id="3" name="Content Placeholder 2">
            <a:extLst>
              <a:ext uri="{FF2B5EF4-FFF2-40B4-BE49-F238E27FC236}">
                <a16:creationId xmlns:a16="http://schemas.microsoft.com/office/drawing/2014/main" id="{BF77CEF6-2AA1-4F8C-8D5C-BA55910E8107}"/>
              </a:ext>
            </a:extLst>
          </p:cNvPr>
          <p:cNvSpPr>
            <a:spLocks noGrp="1"/>
          </p:cNvSpPr>
          <p:nvPr>
            <p:ph idx="1"/>
          </p:nvPr>
        </p:nvSpPr>
        <p:spPr/>
        <p:txBody>
          <a:bodyPr>
            <a:normAutofit/>
          </a:bodyPr>
          <a:lstStyle/>
          <a:p>
            <a:pPr algn="just"/>
            <a:r>
              <a:rPr lang="en-US" dirty="0"/>
              <a:t>Database Administrators – To handle the data and upload it on time.</a:t>
            </a:r>
          </a:p>
          <a:p>
            <a:pPr algn="just"/>
            <a:r>
              <a:rPr lang="en-US" dirty="0"/>
              <a:t>Web Developers – To develop the website along with the updated features.</a:t>
            </a:r>
          </a:p>
          <a:p>
            <a:pPr algn="just"/>
            <a:r>
              <a:rPr lang="en-US" dirty="0"/>
              <a:t>Maintenance Team – To handle the system crash or server issues when user accession leads to server crash.</a:t>
            </a:r>
          </a:p>
          <a:p>
            <a:pPr algn="just"/>
            <a:r>
              <a:rPr lang="en-US" dirty="0"/>
              <a:t>Users – Accessing the resources available.</a:t>
            </a:r>
          </a:p>
          <a:p>
            <a:pPr algn="just"/>
            <a:r>
              <a:rPr lang="en-US" dirty="0"/>
              <a:t>Connection with servers that helps to collect information and resources on timely basis.</a:t>
            </a:r>
            <a:endParaRPr lang="en-IN" dirty="0"/>
          </a:p>
        </p:txBody>
      </p:sp>
    </p:spTree>
    <p:extLst>
      <p:ext uri="{BB962C8B-B14F-4D97-AF65-F5344CB8AC3E}">
        <p14:creationId xmlns:p14="http://schemas.microsoft.com/office/powerpoint/2010/main" val="2096284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0836C-80FB-4210-87D8-B27E7F4C8459}"/>
              </a:ext>
            </a:extLst>
          </p:cNvPr>
          <p:cNvSpPr>
            <a:spLocks noGrp="1"/>
          </p:cNvSpPr>
          <p:nvPr>
            <p:ph type="title"/>
          </p:nvPr>
        </p:nvSpPr>
        <p:spPr/>
        <p:txBody>
          <a:bodyPr/>
          <a:lstStyle/>
          <a:p>
            <a:r>
              <a:rPr lang="en-US" dirty="0"/>
              <a:t>FEATURES</a:t>
            </a:r>
            <a:endParaRPr lang="en-IN" dirty="0"/>
          </a:p>
        </p:txBody>
      </p:sp>
      <p:sp>
        <p:nvSpPr>
          <p:cNvPr id="3" name="Content Placeholder 2">
            <a:extLst>
              <a:ext uri="{FF2B5EF4-FFF2-40B4-BE49-F238E27FC236}">
                <a16:creationId xmlns:a16="http://schemas.microsoft.com/office/drawing/2014/main" id="{DEB40A2C-74A8-44E7-957C-22CEF98064AB}"/>
              </a:ext>
            </a:extLst>
          </p:cNvPr>
          <p:cNvSpPr>
            <a:spLocks noGrp="1"/>
          </p:cNvSpPr>
          <p:nvPr>
            <p:ph idx="1"/>
          </p:nvPr>
        </p:nvSpPr>
        <p:spPr/>
        <p:txBody>
          <a:bodyPr/>
          <a:lstStyle/>
          <a:p>
            <a:r>
              <a:rPr lang="en-US" dirty="0"/>
              <a:t>Daily updating about the job openings.</a:t>
            </a:r>
          </a:p>
          <a:p>
            <a:r>
              <a:rPr lang="en-US" dirty="0"/>
              <a:t>Language accessibility.</a:t>
            </a:r>
          </a:p>
          <a:p>
            <a:r>
              <a:rPr lang="en-US" dirty="0"/>
              <a:t>Conceptual learning through e-books and open source </a:t>
            </a:r>
            <a:r>
              <a:rPr lang="en-US" dirty="0" err="1"/>
              <a:t>softwares</a:t>
            </a:r>
            <a:r>
              <a:rPr lang="en-US" dirty="0"/>
              <a:t>.</a:t>
            </a:r>
            <a:endParaRPr lang="en-IN" dirty="0"/>
          </a:p>
        </p:txBody>
      </p:sp>
    </p:spTree>
    <p:extLst>
      <p:ext uri="{BB962C8B-B14F-4D97-AF65-F5344CB8AC3E}">
        <p14:creationId xmlns:p14="http://schemas.microsoft.com/office/powerpoint/2010/main" val="3734861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2000"/>
            <a:lum/>
            <a:extLst>
              <a:ext uri="{96DAC541-7B7A-43D3-8B79-37D633B846F1}">
                <asvg:svgBlip xmlns:asvg="http://schemas.microsoft.com/office/drawing/2016/SVG/main" r:embed="rId3"/>
              </a:ext>
            </a:extLst>
          </a:blip>
          <a:srcRect/>
          <a:stretch>
            <a:fillRect l="-1000" r="-1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5B78C-CD88-47BA-9F22-EC6B81CB25B2}"/>
              </a:ext>
            </a:extLst>
          </p:cNvPr>
          <p:cNvSpPr>
            <a:spLocks noGrp="1"/>
          </p:cNvSpPr>
          <p:nvPr>
            <p:ph type="title"/>
          </p:nvPr>
        </p:nvSpPr>
        <p:spPr/>
        <p:txBody>
          <a:bodyPr/>
          <a:lstStyle/>
          <a:p>
            <a:r>
              <a:rPr lang="en-US" u="sng" dirty="0"/>
              <a:t>INTRODUCTION</a:t>
            </a:r>
            <a:endParaRPr lang="en-IN" u="sng" dirty="0"/>
          </a:p>
        </p:txBody>
      </p:sp>
      <p:sp>
        <p:nvSpPr>
          <p:cNvPr id="3" name="Content Placeholder 2">
            <a:extLst>
              <a:ext uri="{FF2B5EF4-FFF2-40B4-BE49-F238E27FC236}">
                <a16:creationId xmlns:a16="http://schemas.microsoft.com/office/drawing/2014/main" id="{3FB3C41C-A384-49F1-8881-60B50E226215}"/>
              </a:ext>
            </a:extLst>
          </p:cNvPr>
          <p:cNvSpPr>
            <a:spLocks noGrp="1"/>
          </p:cNvSpPr>
          <p:nvPr>
            <p:ph idx="1"/>
          </p:nvPr>
        </p:nvSpPr>
        <p:spPr>
          <a:xfrm>
            <a:off x="728472" y="1690688"/>
            <a:ext cx="10515600" cy="4351338"/>
          </a:xfrm>
        </p:spPr>
        <p:txBody>
          <a:bodyPr/>
          <a:lstStyle/>
          <a:p>
            <a:pPr algn="just"/>
            <a:r>
              <a:rPr lang="en-IN" b="1" dirty="0">
                <a:latin typeface="Times New Roman" panose="02020603050405020304" pitchFamily="18" charset="0"/>
                <a:cs typeface="Times New Roman" panose="02020603050405020304" pitchFamily="18" charset="0"/>
              </a:rPr>
              <a:t>U</a:t>
            </a:r>
            <a:r>
              <a:rPr lang="en-IN" b="1" i="0" u="none" strike="noStrike" baseline="0" dirty="0">
                <a:latin typeface="Times New Roman" panose="02020603050405020304" pitchFamily="18" charset="0"/>
                <a:cs typeface="Times New Roman" panose="02020603050405020304" pitchFamily="18" charset="0"/>
              </a:rPr>
              <a:t>nemployment </a:t>
            </a:r>
            <a:r>
              <a:rPr lang="en-US" b="1" i="0" u="none" strike="noStrike" baseline="0" dirty="0">
                <a:latin typeface="Times New Roman" panose="02020603050405020304" pitchFamily="18" charset="0"/>
                <a:cs typeface="Times New Roman" panose="02020603050405020304" pitchFamily="18" charset="0"/>
              </a:rPr>
              <a:t>means wastage of precious </a:t>
            </a:r>
            <a:r>
              <a:rPr lang="en-US" b="1" i="0" u="none" strike="noStrike" baseline="0" dirty="0" err="1">
                <a:latin typeface="Times New Roman" panose="02020603050405020304" pitchFamily="18" charset="0"/>
                <a:cs typeface="Times New Roman" panose="02020603050405020304" pitchFamily="18" charset="0"/>
              </a:rPr>
              <a:t>labour</a:t>
            </a:r>
            <a:r>
              <a:rPr lang="en-US" b="1" i="0" u="none" strike="noStrike" baseline="0" dirty="0">
                <a:latin typeface="Times New Roman" panose="02020603050405020304" pitchFamily="18" charset="0"/>
                <a:cs typeface="Times New Roman" panose="02020603050405020304" pitchFamily="18" charset="0"/>
              </a:rPr>
              <a:t> resources of the country.</a:t>
            </a:r>
          </a:p>
          <a:p>
            <a:pPr algn="just"/>
            <a:r>
              <a:rPr lang="en-US" b="1" i="0" u="none" strike="noStrike" baseline="0" dirty="0">
                <a:latin typeface="Times New Roman" panose="02020603050405020304" pitchFamily="18" charset="0"/>
                <a:cs typeface="Times New Roman" panose="02020603050405020304" pitchFamily="18" charset="0"/>
              </a:rPr>
              <a:t>With </a:t>
            </a:r>
            <a:r>
              <a:rPr lang="en-US" b="1" dirty="0">
                <a:latin typeface="Times New Roman" panose="02020603050405020304" pitchFamily="18" charset="0"/>
                <a:cs typeface="Times New Roman" panose="02020603050405020304" pitchFamily="18" charset="0"/>
              </a:rPr>
              <a:t>the</a:t>
            </a:r>
            <a:r>
              <a:rPr lang="en-US" b="1" i="0" u="none" strike="noStrike" baseline="0" dirty="0">
                <a:latin typeface="Times New Roman" panose="02020603050405020304" pitchFamily="18" charset="0"/>
                <a:cs typeface="Times New Roman" panose="02020603050405020304" pitchFamily="18" charset="0"/>
              </a:rPr>
              <a:t> increase in school and college enrolment rates, the proportion of youth in the </a:t>
            </a:r>
            <a:r>
              <a:rPr lang="en-US" b="1" i="0" u="none" strike="noStrike" baseline="0" dirty="0" err="1">
                <a:latin typeface="Times New Roman" panose="02020603050405020304" pitchFamily="18" charset="0"/>
                <a:cs typeface="Times New Roman" panose="02020603050405020304" pitchFamily="18" charset="0"/>
              </a:rPr>
              <a:t>labour</a:t>
            </a:r>
            <a:r>
              <a:rPr lang="en-US" b="1" i="0" u="none" strike="noStrike" baseline="0" dirty="0">
                <a:latin typeface="Times New Roman" panose="02020603050405020304" pitchFamily="18" charset="0"/>
                <a:cs typeface="Times New Roman" panose="02020603050405020304" pitchFamily="18" charset="0"/>
              </a:rPr>
              <a:t> force has been declining.</a:t>
            </a:r>
            <a:endParaRPr lang="en-US" b="1"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Youth Employment Opportunities project discusses the unemployment issue which covers a large part of India. It discusses the problems faced by the youth in rural areas due to lack of proper knowledge and guidance</a:t>
            </a:r>
            <a:r>
              <a:rPr lang="en-US" b="1" dirty="0"/>
              <a:t>.</a:t>
            </a:r>
          </a:p>
        </p:txBody>
      </p:sp>
    </p:spTree>
    <p:extLst>
      <p:ext uri="{BB962C8B-B14F-4D97-AF65-F5344CB8AC3E}">
        <p14:creationId xmlns:p14="http://schemas.microsoft.com/office/powerpoint/2010/main" val="18831909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31701-2EF2-4D26-975E-C58B8A5ADB3B}"/>
              </a:ext>
            </a:extLst>
          </p:cNvPr>
          <p:cNvSpPr>
            <a:spLocks noGrp="1"/>
          </p:cNvSpPr>
          <p:nvPr>
            <p:ph type="title"/>
          </p:nvPr>
        </p:nvSpPr>
        <p:spPr/>
        <p:txBody>
          <a:bodyPr/>
          <a:lstStyle/>
          <a:p>
            <a:r>
              <a:rPr lang="en-US" dirty="0"/>
              <a:t>LIMITATIONS</a:t>
            </a:r>
            <a:endParaRPr lang="en-IN" dirty="0"/>
          </a:p>
        </p:txBody>
      </p:sp>
      <p:sp>
        <p:nvSpPr>
          <p:cNvPr id="3" name="Content Placeholder 2">
            <a:extLst>
              <a:ext uri="{FF2B5EF4-FFF2-40B4-BE49-F238E27FC236}">
                <a16:creationId xmlns:a16="http://schemas.microsoft.com/office/drawing/2014/main" id="{DA7728C1-4ABD-45DF-AF75-34BD149DD39D}"/>
              </a:ext>
            </a:extLst>
          </p:cNvPr>
          <p:cNvSpPr>
            <a:spLocks noGrp="1"/>
          </p:cNvSpPr>
          <p:nvPr>
            <p:ph idx="1"/>
          </p:nvPr>
        </p:nvSpPr>
        <p:spPr/>
        <p:txBody>
          <a:bodyPr/>
          <a:lstStyle/>
          <a:p>
            <a:r>
              <a:rPr lang="en-US" dirty="0"/>
              <a:t>No comparison tools available</a:t>
            </a:r>
          </a:p>
          <a:p>
            <a:r>
              <a:rPr lang="en-US" dirty="0"/>
              <a:t>No salary prospects are mentioned</a:t>
            </a:r>
            <a:endParaRPr lang="en-IN" dirty="0"/>
          </a:p>
        </p:txBody>
      </p:sp>
    </p:spTree>
    <p:extLst>
      <p:ext uri="{BB962C8B-B14F-4D97-AF65-F5344CB8AC3E}">
        <p14:creationId xmlns:p14="http://schemas.microsoft.com/office/powerpoint/2010/main" val="35167043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5185F-D6AF-471B-AEA0-1CB9C488B840}"/>
              </a:ext>
            </a:extLst>
          </p:cNvPr>
          <p:cNvSpPr>
            <a:spLocks noGrp="1"/>
          </p:cNvSpPr>
          <p:nvPr>
            <p:ph type="title"/>
          </p:nvPr>
        </p:nvSpPr>
        <p:spPr/>
        <p:txBody>
          <a:bodyPr/>
          <a:lstStyle/>
          <a:p>
            <a:r>
              <a:rPr lang="en-US" dirty="0"/>
              <a:t>FUTURE SCOPE</a:t>
            </a:r>
            <a:endParaRPr lang="en-IN" dirty="0"/>
          </a:p>
        </p:txBody>
      </p:sp>
      <p:sp>
        <p:nvSpPr>
          <p:cNvPr id="3" name="Content Placeholder 2">
            <a:extLst>
              <a:ext uri="{FF2B5EF4-FFF2-40B4-BE49-F238E27FC236}">
                <a16:creationId xmlns:a16="http://schemas.microsoft.com/office/drawing/2014/main" id="{A1962C0C-D64E-43B9-8711-420480EADCD6}"/>
              </a:ext>
            </a:extLst>
          </p:cNvPr>
          <p:cNvSpPr>
            <a:spLocks noGrp="1"/>
          </p:cNvSpPr>
          <p:nvPr>
            <p:ph idx="1"/>
          </p:nvPr>
        </p:nvSpPr>
        <p:spPr/>
        <p:txBody>
          <a:bodyPr/>
          <a:lstStyle/>
          <a:p>
            <a:r>
              <a:rPr lang="en-US" dirty="0"/>
              <a:t>Can include message facilities.</a:t>
            </a:r>
          </a:p>
          <a:p>
            <a:r>
              <a:rPr lang="en-US" dirty="0"/>
              <a:t>Can include reviews about the company or workplace.</a:t>
            </a:r>
          </a:p>
          <a:p>
            <a:r>
              <a:rPr lang="en-US" dirty="0"/>
              <a:t>Can include Notification updates.</a:t>
            </a:r>
          </a:p>
          <a:p>
            <a:r>
              <a:rPr lang="en-US" dirty="0"/>
              <a:t>Can include freelancing and internship facilities.</a:t>
            </a:r>
            <a:endParaRPr lang="en-IN" dirty="0"/>
          </a:p>
        </p:txBody>
      </p:sp>
    </p:spTree>
    <p:extLst>
      <p:ext uri="{BB962C8B-B14F-4D97-AF65-F5344CB8AC3E}">
        <p14:creationId xmlns:p14="http://schemas.microsoft.com/office/powerpoint/2010/main" val="14778184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3D9DF-670A-4EFA-B855-F429073A4F4D}"/>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15C90A92-619A-45EB-8B48-92C990E8C1BD}"/>
              </a:ext>
            </a:extLst>
          </p:cNvPr>
          <p:cNvSpPr>
            <a:spLocks noGrp="1"/>
          </p:cNvSpPr>
          <p:nvPr>
            <p:ph idx="1"/>
          </p:nvPr>
        </p:nvSpPr>
        <p:spPr/>
        <p:txBody>
          <a:bodyPr/>
          <a:lstStyle/>
          <a:p>
            <a:r>
              <a:rPr lang="en-US" dirty="0"/>
              <a:t>Research studies should be carried out to find what factors can affect the employment status of young people.</a:t>
            </a:r>
          </a:p>
          <a:p>
            <a:r>
              <a:rPr lang="en-US" dirty="0"/>
              <a:t>Proper skill training should be motivated.</a:t>
            </a:r>
          </a:p>
          <a:p>
            <a:r>
              <a:rPr lang="en-US" dirty="0"/>
              <a:t>Projects that demand more labor and companies providing numerous opportunities should be given more emphasis.</a:t>
            </a:r>
          </a:p>
          <a:p>
            <a:r>
              <a:rPr lang="en-US" dirty="0"/>
              <a:t>Hiring, promotion and working conditions without gender discrimination are commendable steps in this direction.</a:t>
            </a:r>
            <a:endParaRPr lang="en-IN" dirty="0"/>
          </a:p>
        </p:txBody>
      </p:sp>
    </p:spTree>
    <p:extLst>
      <p:ext uri="{BB962C8B-B14F-4D97-AF65-F5344CB8AC3E}">
        <p14:creationId xmlns:p14="http://schemas.microsoft.com/office/powerpoint/2010/main" val="28362961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02BF5-69FF-44B9-9852-2848A417E830}"/>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EC4B0E58-AD47-40F9-A302-F7911F9AE833}"/>
              </a:ext>
            </a:extLst>
          </p:cNvPr>
          <p:cNvSpPr>
            <a:spLocks noGrp="1"/>
          </p:cNvSpPr>
          <p:nvPr>
            <p:ph idx="1"/>
          </p:nvPr>
        </p:nvSpPr>
        <p:spPr/>
        <p:txBody>
          <a:bodyPr>
            <a:normAutofit fontScale="85000" lnSpcReduction="20000"/>
          </a:bodyPr>
          <a:lstStyle/>
          <a:p>
            <a:pPr marL="0" marR="899795" lvl="0" indent="0">
              <a:lnSpc>
                <a:spcPct val="115000"/>
              </a:lnSpc>
              <a:spcAft>
                <a:spcPts val="800"/>
              </a:spcAft>
              <a:buNone/>
            </a:pPr>
            <a:r>
              <a:rPr lang="en-IN" sz="1800" dirty="0">
                <a:effectLst/>
                <a:ea typeface="Times New Roman" panose="02020603050405020304" pitchFamily="18" charset="0"/>
                <a:cs typeface="Times New Roman" panose="02020603050405020304" pitchFamily="18" charset="0"/>
              </a:rPr>
              <a:t>            WEBSITES</a:t>
            </a:r>
          </a:p>
          <a:p>
            <a:pPr marL="571500" marR="899795" indent="0">
              <a:lnSpc>
                <a:spcPct val="115000"/>
              </a:lnSpc>
              <a:spcAft>
                <a:spcPts val="800"/>
              </a:spcAft>
              <a:buNone/>
            </a:pPr>
            <a:r>
              <a:rPr lang="en-IN" sz="1800" dirty="0">
                <a:effectLst/>
                <a:ea typeface="Times New Roman" panose="02020603050405020304" pitchFamily="18" charset="0"/>
                <a:cs typeface="Times New Roman" panose="02020603050405020304" pitchFamily="18" charset="0"/>
              </a:rPr>
              <a:t>[1] E. POLNER, “Best Job Search Websites,” 25 March 2022. [Online]. Available: </a:t>
            </a:r>
            <a:r>
              <a:rPr lang="en-IN" sz="1800" u="sng" dirty="0">
                <a:solidFill>
                  <a:srgbClr val="0000FF"/>
                </a:solidFill>
                <a:effectLst/>
                <a:ea typeface="Times New Roman" panose="02020603050405020304" pitchFamily="18" charset="0"/>
                <a:cs typeface="Times New Roman" panose="02020603050405020304" pitchFamily="18" charset="0"/>
                <a:hlinkClick r:id="rId2"/>
              </a:rPr>
              <a:t>https://www.thebalancecareers.com/</a:t>
            </a:r>
            <a:r>
              <a:rPr lang="en-IN" dirty="0">
                <a:hlinkClick r:id="rId2"/>
              </a:rPr>
              <a:t>top-best-job-websites-2064080</a:t>
            </a:r>
            <a:endParaRPr lang="en-IN" sz="1800" dirty="0">
              <a:effectLst/>
              <a:ea typeface="Times New Roman" panose="02020603050405020304" pitchFamily="18" charset="0"/>
              <a:cs typeface="Times New Roman" panose="02020603050405020304" pitchFamily="18" charset="0"/>
            </a:endParaRPr>
          </a:p>
          <a:p>
            <a:pPr marL="571500" marR="899795" indent="0">
              <a:lnSpc>
                <a:spcPct val="115000"/>
              </a:lnSpc>
              <a:spcAft>
                <a:spcPts val="800"/>
              </a:spcAft>
              <a:buNone/>
            </a:pPr>
            <a:r>
              <a:rPr lang="en-IN" sz="1800" dirty="0">
                <a:effectLst/>
                <a:ea typeface="Times New Roman" panose="02020603050405020304" pitchFamily="18" charset="0"/>
                <a:cs typeface="Times New Roman" panose="02020603050405020304" pitchFamily="18" charset="0"/>
              </a:rPr>
              <a:t>PAPERS</a:t>
            </a:r>
          </a:p>
          <a:p>
            <a:pPr marL="571500" marR="899795" indent="0">
              <a:lnSpc>
                <a:spcPct val="115000"/>
              </a:lnSpc>
              <a:spcAft>
                <a:spcPts val="800"/>
              </a:spcAft>
              <a:buNone/>
            </a:pPr>
            <a:r>
              <a:rPr lang="en-IN" sz="1800" dirty="0">
                <a:effectLst/>
                <a:ea typeface="Times New Roman" panose="02020603050405020304" pitchFamily="18" charset="0"/>
                <a:cs typeface="Times New Roman" panose="02020603050405020304" pitchFamily="18" charset="0"/>
              </a:rPr>
              <a:t>[3] </a:t>
            </a:r>
            <a:r>
              <a:rPr lang="en-IN" sz="1800" dirty="0" err="1">
                <a:effectLst/>
                <a:ea typeface="Times New Roman" panose="02020603050405020304" pitchFamily="18" charset="0"/>
                <a:cs typeface="Times New Roman" panose="02020603050405020304" pitchFamily="18" charset="0"/>
              </a:rPr>
              <a:t>Fox,Louise</a:t>
            </a:r>
            <a:r>
              <a:rPr lang="en-IN" sz="1800" dirty="0">
                <a:effectLst/>
                <a:ea typeface="Times New Roman" panose="02020603050405020304" pitchFamily="18" charset="0"/>
                <a:cs typeface="Times New Roman" panose="02020603050405020304" pitchFamily="18" charset="0"/>
              </a:rPr>
              <a:t> &amp; </a:t>
            </a:r>
            <a:r>
              <a:rPr lang="en-IN" sz="1800" dirty="0" err="1">
                <a:effectLst/>
                <a:ea typeface="Times New Roman" panose="02020603050405020304" pitchFamily="18" charset="0"/>
                <a:cs typeface="Times New Roman" panose="02020603050405020304" pitchFamily="18" charset="0"/>
              </a:rPr>
              <a:t>Kaul,Upaasna</a:t>
            </a:r>
            <a:r>
              <a:rPr lang="en-IN" sz="1800" dirty="0">
                <a:effectLst/>
                <a:ea typeface="Times New Roman" panose="02020603050405020304" pitchFamily="18" charset="0"/>
                <a:cs typeface="Times New Roman" panose="02020603050405020304" pitchFamily="18" charset="0"/>
              </a:rPr>
              <a:t>, 2018</a:t>
            </a:r>
            <a:r>
              <a:rPr lang="en-IN" sz="1800" dirty="0">
                <a:solidFill>
                  <a:srgbClr val="333333"/>
                </a:solidFill>
                <a:effectLst/>
                <a:ea typeface="Times New Roman" panose="02020603050405020304" pitchFamily="18" charset="0"/>
                <a:cs typeface="Times New Roman" panose="02020603050405020304" pitchFamily="18" charset="0"/>
              </a:rPr>
              <a:t>. "</a:t>
            </a:r>
            <a:r>
              <a:rPr lang="en-IN" sz="1800" b="1" u="sng" dirty="0">
                <a:solidFill>
                  <a:srgbClr val="0056B3"/>
                </a:solidFill>
                <a:effectLst/>
                <a:ea typeface="Times New Roman" panose="02020603050405020304" pitchFamily="18" charset="0"/>
                <a:cs typeface="Times New Roman" panose="02020603050405020304" pitchFamily="18" charset="0"/>
                <a:hlinkClick r:id="rId3"/>
              </a:rPr>
              <a:t>The evidence is in: how should youth employment programs in low-income countries be designed ?</a:t>
            </a:r>
            <a:r>
              <a:rPr lang="en-IN" sz="1800" dirty="0">
                <a:solidFill>
                  <a:srgbClr val="333333"/>
                </a:solidFill>
                <a:effectLst/>
                <a:ea typeface="Times New Roman" panose="02020603050405020304" pitchFamily="18" charset="0"/>
                <a:cs typeface="Times New Roman" panose="02020603050405020304" pitchFamily="18" charset="0"/>
              </a:rPr>
              <a:t>," </a:t>
            </a:r>
            <a:r>
              <a:rPr lang="en-IN" sz="1800" u="sng" dirty="0">
                <a:solidFill>
                  <a:srgbClr val="2D4E8B"/>
                </a:solidFill>
                <a:effectLst/>
                <a:ea typeface="Times New Roman" panose="02020603050405020304" pitchFamily="18" charset="0"/>
                <a:cs typeface="Times New Roman" panose="02020603050405020304" pitchFamily="18" charset="0"/>
                <a:hlinkClick r:id="rId4"/>
              </a:rPr>
              <a:t>Policy Research Working Paper Series</a:t>
            </a:r>
            <a:r>
              <a:rPr lang="en-IN" sz="1800" dirty="0">
                <a:solidFill>
                  <a:srgbClr val="333333"/>
                </a:solidFill>
                <a:effectLst/>
                <a:ea typeface="Times New Roman" panose="02020603050405020304" pitchFamily="18" charset="0"/>
                <a:cs typeface="Times New Roman" panose="02020603050405020304" pitchFamily="18" charset="0"/>
              </a:rPr>
              <a:t> 8500, The World Bank.</a:t>
            </a:r>
            <a:endParaRPr lang="en-IN" sz="1800" dirty="0">
              <a:effectLst/>
              <a:ea typeface="Times New Roman" panose="02020603050405020304" pitchFamily="18" charset="0"/>
              <a:cs typeface="Times New Roman" panose="02020603050405020304" pitchFamily="18" charset="0"/>
            </a:endParaRPr>
          </a:p>
          <a:p>
            <a:pPr marL="571500" marR="899795" indent="0">
              <a:lnSpc>
                <a:spcPct val="115000"/>
              </a:lnSpc>
              <a:spcAft>
                <a:spcPts val="800"/>
              </a:spcAft>
              <a:buNone/>
            </a:pPr>
            <a:r>
              <a:rPr lang="en-IN" sz="1800" dirty="0">
                <a:effectLst/>
                <a:ea typeface="Times New Roman" panose="02020603050405020304" pitchFamily="18" charset="0"/>
                <a:cs typeface="Times New Roman" panose="02020603050405020304" pitchFamily="18" charset="0"/>
              </a:rPr>
              <a:t>[4]</a:t>
            </a:r>
            <a:r>
              <a:rPr lang="en-IN" sz="1800" dirty="0" err="1">
                <a:effectLst/>
                <a:ea typeface="Times New Roman" panose="02020603050405020304" pitchFamily="18" charset="0"/>
                <a:cs typeface="Times New Roman" panose="02020603050405020304" pitchFamily="18" charset="0"/>
              </a:rPr>
              <a:t>Dr.</a:t>
            </a:r>
            <a:r>
              <a:rPr lang="en-IN" sz="1800" dirty="0">
                <a:effectLst/>
                <a:ea typeface="Times New Roman" panose="02020603050405020304" pitchFamily="18" charset="0"/>
                <a:cs typeface="Times New Roman" panose="02020603050405020304" pitchFamily="18" charset="0"/>
              </a:rPr>
              <a:t> Mohan A.K, “OPINION OF YOUTH ON ISSUES AND CHALLENGES RELATED TO EMPLOYMENT: A STUDY IN MYSORE CITY” International Journal of Research – </a:t>
            </a:r>
            <a:r>
              <a:rPr lang="en-IN" sz="1800" dirty="0" err="1">
                <a:effectLst/>
                <a:ea typeface="Times New Roman" panose="02020603050405020304" pitchFamily="18" charset="0"/>
                <a:cs typeface="Times New Roman" panose="02020603050405020304" pitchFamily="18" charset="0"/>
              </a:rPr>
              <a:t>Granthaalayah</a:t>
            </a:r>
            <a:r>
              <a:rPr lang="en-IN" sz="1800" dirty="0">
                <a:effectLst/>
                <a:ea typeface="Times New Roman" panose="02020603050405020304" pitchFamily="18" charset="0"/>
                <a:cs typeface="Times New Roman" panose="02020603050405020304" pitchFamily="18" charset="0"/>
              </a:rPr>
              <a:t>, Vol. 4, No. 4 (2016): 1-7</a:t>
            </a:r>
            <a:r>
              <a:rPr lang="en-IN" sz="1800" dirty="0">
                <a:solidFill>
                  <a:srgbClr val="000000"/>
                </a:solidFill>
                <a:effectLst/>
                <a:ea typeface="Times New Roman" panose="02020603050405020304" pitchFamily="18" charset="0"/>
                <a:cs typeface="Times New Roman" panose="02020603050405020304" pitchFamily="18" charset="0"/>
              </a:rPr>
              <a:t>. </a:t>
            </a:r>
            <a:r>
              <a:rPr lang="en-IN" sz="1800" u="sng" dirty="0">
                <a:solidFill>
                  <a:srgbClr val="0000FF"/>
                </a:solidFill>
                <a:effectLst/>
                <a:ea typeface="Times New Roman" panose="02020603050405020304" pitchFamily="18" charset="0"/>
                <a:cs typeface="Times New Roman" panose="02020603050405020304" pitchFamily="18" charset="0"/>
                <a:hlinkClick r:id="rId5"/>
              </a:rPr>
              <a:t>https://www.cukerala.ac.in/cukpdfs/IQAC/3.4.5/3.4.5.DSW.027.pdf</a:t>
            </a:r>
            <a:endParaRPr lang="en-IN" sz="1800" dirty="0">
              <a:effectLst/>
              <a:ea typeface="Times New Roman" panose="02020603050405020304" pitchFamily="18" charset="0"/>
              <a:cs typeface="Times New Roman" panose="02020603050405020304" pitchFamily="18" charset="0"/>
            </a:endParaRPr>
          </a:p>
          <a:p>
            <a:pPr marL="571500" marR="899795" indent="0">
              <a:lnSpc>
                <a:spcPct val="115000"/>
              </a:lnSpc>
              <a:spcAft>
                <a:spcPts val="800"/>
              </a:spcAft>
              <a:buNone/>
            </a:pPr>
            <a:r>
              <a:rPr lang="en-IN" sz="1800" dirty="0">
                <a:effectLst/>
                <a:ea typeface="Times New Roman" panose="02020603050405020304" pitchFamily="18" charset="0"/>
                <a:cs typeface="Times New Roman" panose="02020603050405020304" pitchFamily="18" charset="0"/>
              </a:rPr>
              <a:t>[5] Shamim Ara (2021). Challenges of Decent Employment in India. Indian Journal of Finance and Economics, Vol. 2, No. 2, pp. 163-185. </a:t>
            </a:r>
            <a:r>
              <a:rPr lang="en-IN" sz="1800" u="sng" dirty="0">
                <a:solidFill>
                  <a:srgbClr val="0000FF"/>
                </a:solidFill>
                <a:effectLst/>
                <a:ea typeface="Times New Roman" panose="02020603050405020304" pitchFamily="18" charset="0"/>
                <a:cs typeface="Times New Roman" panose="02020603050405020304" pitchFamily="18" charset="0"/>
                <a:hlinkClick r:id="rId6"/>
              </a:rPr>
              <a:t>https://arfjournals.com/image/catalog/Journals%20Papers/IJFE/No%202%20(2021)/5_Shamim_Final.pdf</a:t>
            </a:r>
            <a:endParaRPr lang="en-IN" sz="1800" dirty="0">
              <a:effectLst/>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109228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1000"/>
            <a:lum/>
            <a:extLst>
              <a:ext uri="{96DAC541-7B7A-43D3-8B79-37D633B846F1}">
                <asvg:svgBlip xmlns:asvg="http://schemas.microsoft.com/office/drawing/2016/SVG/main" r:embed="rId3"/>
              </a:ext>
            </a:extLst>
          </a:blip>
          <a:srcRect/>
          <a:stretch>
            <a:fillRect t="-36000" b="-3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25903-407A-4DA2-84FF-A53B840CECBB}"/>
              </a:ext>
            </a:extLst>
          </p:cNvPr>
          <p:cNvSpPr>
            <a:spLocks noGrp="1"/>
          </p:cNvSpPr>
          <p:nvPr>
            <p:ph type="title"/>
          </p:nvPr>
        </p:nvSpPr>
        <p:spPr/>
        <p:txBody>
          <a:bodyPr/>
          <a:lstStyle/>
          <a:p>
            <a:r>
              <a:rPr lang="en-US" u="sng" dirty="0"/>
              <a:t>OBJECTIVE OF PROJECT</a:t>
            </a:r>
            <a:endParaRPr lang="en-IN" u="sng" dirty="0"/>
          </a:p>
        </p:txBody>
      </p:sp>
      <p:sp>
        <p:nvSpPr>
          <p:cNvPr id="3" name="Content Placeholder 2">
            <a:extLst>
              <a:ext uri="{FF2B5EF4-FFF2-40B4-BE49-F238E27FC236}">
                <a16:creationId xmlns:a16="http://schemas.microsoft.com/office/drawing/2014/main" id="{68A5C763-C778-493C-9205-6707973E9131}"/>
              </a:ext>
            </a:extLst>
          </p:cNvPr>
          <p:cNvSpPr>
            <a:spLocks noGrp="1"/>
          </p:cNvSpPr>
          <p:nvPr>
            <p:ph sz="half" idx="1"/>
          </p:nvPr>
        </p:nvSpPr>
        <p:spPr/>
        <p:txBody>
          <a:bodyPr>
            <a:normAutofit lnSpcReduction="10000"/>
          </a:bodyPr>
          <a:lstStyle/>
          <a:p>
            <a:pPr algn="just"/>
            <a:r>
              <a:rPr lang="en-US" dirty="0">
                <a:latin typeface="Times New Roman" panose="02020603050405020304" pitchFamily="18" charset="0"/>
                <a:cs typeface="Times New Roman" panose="02020603050405020304" pitchFamily="18" charset="0"/>
              </a:rPr>
              <a:t>The main aim of this project is to create a user friendly and language compatible website for the people of rural area to help them with the employment issues that they might face.</a:t>
            </a:r>
          </a:p>
          <a:p>
            <a:pPr algn="just"/>
            <a:r>
              <a:rPr lang="en-US" dirty="0">
                <a:latin typeface="Times New Roman" panose="02020603050405020304" pitchFamily="18" charset="0"/>
                <a:cs typeface="Times New Roman" panose="02020603050405020304" pitchFamily="18" charset="0"/>
              </a:rPr>
              <a:t>In this context, the project offers recommendation for increasing productive employment and reduction in unemployment for the youth.</a:t>
            </a:r>
            <a:endParaRPr lang="en-IN"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806572CE-8959-44BD-97B3-31035DD275E5}"/>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2565961"/>
            <a:ext cx="5181600" cy="2870666"/>
          </a:xfrm>
        </p:spPr>
      </p:pic>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96C9B7D4-2DC0-ABB9-A0CC-A9BEA3F16EA2}"/>
                  </a:ext>
                </a:extLst>
              </p14:cNvPr>
              <p14:cNvContentPartPr/>
              <p14:nvPr/>
            </p14:nvContentPartPr>
            <p14:xfrm>
              <a:off x="94483" y="57883"/>
              <a:ext cx="2882880" cy="169200"/>
            </p14:xfrm>
          </p:contentPart>
        </mc:Choice>
        <mc:Fallback xmlns="">
          <p:pic>
            <p:nvPicPr>
              <p:cNvPr id="11" name="Ink 10">
                <a:extLst>
                  <a:ext uri="{FF2B5EF4-FFF2-40B4-BE49-F238E27FC236}">
                    <a16:creationId xmlns:a16="http://schemas.microsoft.com/office/drawing/2014/main" id="{96C9B7D4-2DC0-ABB9-A0CC-A9BEA3F16EA2}"/>
                  </a:ext>
                </a:extLst>
              </p:cNvPr>
              <p:cNvPicPr/>
              <p:nvPr/>
            </p:nvPicPr>
            <p:blipFill>
              <a:blip r:embed="rId9"/>
              <a:stretch>
                <a:fillRect/>
              </a:stretch>
            </p:blipFill>
            <p:spPr>
              <a:xfrm>
                <a:off x="76843" y="39883"/>
                <a:ext cx="291852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FB9FA07C-901A-532A-8CB3-C9E00E5FD609}"/>
                  </a:ext>
                </a:extLst>
              </p14:cNvPr>
              <p14:cNvContentPartPr/>
              <p14:nvPr/>
            </p14:nvContentPartPr>
            <p14:xfrm>
              <a:off x="487963" y="105763"/>
              <a:ext cx="2501640" cy="170640"/>
            </p14:xfrm>
          </p:contentPart>
        </mc:Choice>
        <mc:Fallback xmlns="">
          <p:pic>
            <p:nvPicPr>
              <p:cNvPr id="12" name="Ink 11">
                <a:extLst>
                  <a:ext uri="{FF2B5EF4-FFF2-40B4-BE49-F238E27FC236}">
                    <a16:creationId xmlns:a16="http://schemas.microsoft.com/office/drawing/2014/main" id="{FB9FA07C-901A-532A-8CB3-C9E00E5FD609}"/>
                  </a:ext>
                </a:extLst>
              </p:cNvPr>
              <p:cNvPicPr/>
              <p:nvPr/>
            </p:nvPicPr>
            <p:blipFill>
              <a:blip r:embed="rId11"/>
              <a:stretch>
                <a:fillRect/>
              </a:stretch>
            </p:blipFill>
            <p:spPr>
              <a:xfrm>
                <a:off x="470323" y="87763"/>
                <a:ext cx="253728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77A50785-F46A-415C-660D-F04C33331255}"/>
                  </a:ext>
                </a:extLst>
              </p14:cNvPr>
              <p14:cNvContentPartPr/>
              <p14:nvPr/>
            </p14:nvContentPartPr>
            <p14:xfrm>
              <a:off x="1347643" y="57163"/>
              <a:ext cx="1610640" cy="220320"/>
            </p14:xfrm>
          </p:contentPart>
        </mc:Choice>
        <mc:Fallback xmlns="">
          <p:pic>
            <p:nvPicPr>
              <p:cNvPr id="13" name="Ink 12">
                <a:extLst>
                  <a:ext uri="{FF2B5EF4-FFF2-40B4-BE49-F238E27FC236}">
                    <a16:creationId xmlns:a16="http://schemas.microsoft.com/office/drawing/2014/main" id="{77A50785-F46A-415C-660D-F04C33331255}"/>
                  </a:ext>
                </a:extLst>
              </p:cNvPr>
              <p:cNvPicPr/>
              <p:nvPr/>
            </p:nvPicPr>
            <p:blipFill>
              <a:blip r:embed="rId13"/>
              <a:stretch>
                <a:fillRect/>
              </a:stretch>
            </p:blipFill>
            <p:spPr>
              <a:xfrm>
                <a:off x="1330003" y="39163"/>
                <a:ext cx="16462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0477DCD5-A327-3BBE-7FC8-B472B736DB45}"/>
                  </a:ext>
                </a:extLst>
              </p14:cNvPr>
              <p14:cNvContentPartPr/>
              <p14:nvPr/>
            </p14:nvContentPartPr>
            <p14:xfrm>
              <a:off x="727003" y="570163"/>
              <a:ext cx="360" cy="360"/>
            </p14:xfrm>
          </p:contentPart>
        </mc:Choice>
        <mc:Fallback xmlns="">
          <p:pic>
            <p:nvPicPr>
              <p:cNvPr id="14" name="Ink 13">
                <a:extLst>
                  <a:ext uri="{FF2B5EF4-FFF2-40B4-BE49-F238E27FC236}">
                    <a16:creationId xmlns:a16="http://schemas.microsoft.com/office/drawing/2014/main" id="{0477DCD5-A327-3BBE-7FC8-B472B736DB45}"/>
                  </a:ext>
                </a:extLst>
              </p:cNvPr>
              <p:cNvPicPr/>
              <p:nvPr/>
            </p:nvPicPr>
            <p:blipFill>
              <a:blip r:embed="rId15"/>
              <a:stretch>
                <a:fillRect/>
              </a:stretch>
            </p:blipFill>
            <p:spPr>
              <a:xfrm>
                <a:off x="637363" y="39016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 name="Ink 23">
                <a:extLst>
                  <a:ext uri="{FF2B5EF4-FFF2-40B4-BE49-F238E27FC236}">
                    <a16:creationId xmlns:a16="http://schemas.microsoft.com/office/drawing/2014/main" id="{D0042807-3A8A-5DAA-A0B5-2A45ACD9EE9E}"/>
                  </a:ext>
                </a:extLst>
              </p14:cNvPr>
              <p14:cNvContentPartPr/>
              <p14:nvPr/>
            </p14:nvContentPartPr>
            <p14:xfrm>
              <a:off x="3239549" y="6701988"/>
              <a:ext cx="360" cy="360"/>
            </p14:xfrm>
          </p:contentPart>
        </mc:Choice>
        <mc:Fallback xmlns="">
          <p:pic>
            <p:nvPicPr>
              <p:cNvPr id="24" name="Ink 23">
                <a:extLst>
                  <a:ext uri="{FF2B5EF4-FFF2-40B4-BE49-F238E27FC236}">
                    <a16:creationId xmlns:a16="http://schemas.microsoft.com/office/drawing/2014/main" id="{D0042807-3A8A-5DAA-A0B5-2A45ACD9EE9E}"/>
                  </a:ext>
                </a:extLst>
              </p:cNvPr>
              <p:cNvPicPr/>
              <p:nvPr/>
            </p:nvPicPr>
            <p:blipFill>
              <a:blip r:embed="rId17"/>
              <a:stretch>
                <a:fillRect/>
              </a:stretch>
            </p:blipFill>
            <p:spPr>
              <a:xfrm>
                <a:off x="3176909" y="6638988"/>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5" name="Ink 24">
                <a:extLst>
                  <a:ext uri="{FF2B5EF4-FFF2-40B4-BE49-F238E27FC236}">
                    <a16:creationId xmlns:a16="http://schemas.microsoft.com/office/drawing/2014/main" id="{136EB495-A116-3F96-38DB-16CB61BDA236}"/>
                  </a:ext>
                </a:extLst>
              </p14:cNvPr>
              <p14:cNvContentPartPr/>
              <p14:nvPr/>
            </p14:nvContentPartPr>
            <p14:xfrm>
              <a:off x="3991483" y="6734083"/>
              <a:ext cx="360" cy="360"/>
            </p14:xfrm>
          </p:contentPart>
        </mc:Choice>
        <mc:Fallback xmlns="">
          <p:pic>
            <p:nvPicPr>
              <p:cNvPr id="25" name="Ink 24">
                <a:extLst>
                  <a:ext uri="{FF2B5EF4-FFF2-40B4-BE49-F238E27FC236}">
                    <a16:creationId xmlns:a16="http://schemas.microsoft.com/office/drawing/2014/main" id="{136EB495-A116-3F96-38DB-16CB61BDA236}"/>
                  </a:ext>
                </a:extLst>
              </p:cNvPr>
              <p:cNvPicPr/>
              <p:nvPr/>
            </p:nvPicPr>
            <p:blipFill>
              <a:blip r:embed="rId17"/>
              <a:stretch>
                <a:fillRect/>
              </a:stretch>
            </p:blipFill>
            <p:spPr>
              <a:xfrm>
                <a:off x="3928483" y="667144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9" name="Ink 28">
                <a:extLst>
                  <a:ext uri="{FF2B5EF4-FFF2-40B4-BE49-F238E27FC236}">
                    <a16:creationId xmlns:a16="http://schemas.microsoft.com/office/drawing/2014/main" id="{42BC0DD7-A9B4-5063-C960-B53015224F36}"/>
                  </a:ext>
                </a:extLst>
              </p14:cNvPr>
              <p14:cNvContentPartPr/>
              <p14:nvPr/>
            </p14:nvContentPartPr>
            <p14:xfrm>
              <a:off x="88723" y="6724723"/>
              <a:ext cx="1638000" cy="120600"/>
            </p14:xfrm>
          </p:contentPart>
        </mc:Choice>
        <mc:Fallback xmlns="">
          <p:pic>
            <p:nvPicPr>
              <p:cNvPr id="29" name="Ink 28">
                <a:extLst>
                  <a:ext uri="{FF2B5EF4-FFF2-40B4-BE49-F238E27FC236}">
                    <a16:creationId xmlns:a16="http://schemas.microsoft.com/office/drawing/2014/main" id="{42BC0DD7-A9B4-5063-C960-B53015224F36}"/>
                  </a:ext>
                </a:extLst>
              </p:cNvPr>
              <p:cNvPicPr/>
              <p:nvPr/>
            </p:nvPicPr>
            <p:blipFill>
              <a:blip r:embed="rId20"/>
              <a:stretch>
                <a:fillRect/>
              </a:stretch>
            </p:blipFill>
            <p:spPr>
              <a:xfrm>
                <a:off x="80083" y="6716083"/>
                <a:ext cx="165564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2" name="Ink 31">
                <a:extLst>
                  <a:ext uri="{FF2B5EF4-FFF2-40B4-BE49-F238E27FC236}">
                    <a16:creationId xmlns:a16="http://schemas.microsoft.com/office/drawing/2014/main" id="{ECD0F189-9EF9-2823-9897-C46E35643DAA}"/>
                  </a:ext>
                </a:extLst>
              </p14:cNvPr>
              <p14:cNvContentPartPr/>
              <p14:nvPr/>
            </p14:nvContentPartPr>
            <p14:xfrm>
              <a:off x="1483003" y="6734083"/>
              <a:ext cx="637560" cy="79560"/>
            </p14:xfrm>
          </p:contentPart>
        </mc:Choice>
        <mc:Fallback xmlns="">
          <p:pic>
            <p:nvPicPr>
              <p:cNvPr id="32" name="Ink 31">
                <a:extLst>
                  <a:ext uri="{FF2B5EF4-FFF2-40B4-BE49-F238E27FC236}">
                    <a16:creationId xmlns:a16="http://schemas.microsoft.com/office/drawing/2014/main" id="{ECD0F189-9EF9-2823-9897-C46E35643DAA}"/>
                  </a:ext>
                </a:extLst>
              </p:cNvPr>
              <p:cNvPicPr/>
              <p:nvPr/>
            </p:nvPicPr>
            <p:blipFill>
              <a:blip r:embed="rId22"/>
              <a:stretch>
                <a:fillRect/>
              </a:stretch>
            </p:blipFill>
            <p:spPr>
              <a:xfrm>
                <a:off x="1474003" y="6725083"/>
                <a:ext cx="65520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4" name="Ink 43">
                <a:extLst>
                  <a:ext uri="{FF2B5EF4-FFF2-40B4-BE49-F238E27FC236}">
                    <a16:creationId xmlns:a16="http://schemas.microsoft.com/office/drawing/2014/main" id="{3980E303-24EB-97DC-F2DC-245EEFF17B42}"/>
                  </a:ext>
                </a:extLst>
              </p14:cNvPr>
              <p14:cNvContentPartPr/>
              <p14:nvPr/>
            </p14:nvContentPartPr>
            <p14:xfrm>
              <a:off x="154603" y="4708084"/>
              <a:ext cx="782280" cy="768240"/>
            </p14:xfrm>
          </p:contentPart>
        </mc:Choice>
        <mc:Fallback xmlns="">
          <p:pic>
            <p:nvPicPr>
              <p:cNvPr id="44" name="Ink 43">
                <a:extLst>
                  <a:ext uri="{FF2B5EF4-FFF2-40B4-BE49-F238E27FC236}">
                    <a16:creationId xmlns:a16="http://schemas.microsoft.com/office/drawing/2014/main" id="{3980E303-24EB-97DC-F2DC-245EEFF17B42}"/>
                  </a:ext>
                </a:extLst>
              </p:cNvPr>
              <p:cNvPicPr/>
              <p:nvPr/>
            </p:nvPicPr>
            <p:blipFill>
              <a:blip r:embed="rId24"/>
              <a:stretch>
                <a:fillRect/>
              </a:stretch>
            </p:blipFill>
            <p:spPr>
              <a:xfrm>
                <a:off x="91963" y="4645444"/>
                <a:ext cx="907920" cy="893880"/>
              </a:xfrm>
              <a:prstGeom prst="rect">
                <a:avLst/>
              </a:prstGeom>
            </p:spPr>
          </p:pic>
        </mc:Fallback>
      </mc:AlternateContent>
    </p:spTree>
    <p:extLst>
      <p:ext uri="{BB962C8B-B14F-4D97-AF65-F5344CB8AC3E}">
        <p14:creationId xmlns:p14="http://schemas.microsoft.com/office/powerpoint/2010/main" val="309377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extLst>
              <a:ext uri="{96DAC541-7B7A-43D3-8B79-37D633B846F1}">
                <asvg:svgBlip xmlns:asvg="http://schemas.microsoft.com/office/drawing/2016/SVG/main" r:embed="rId3"/>
              </a:ext>
            </a:extLst>
          </a:blip>
          <a:srcRect/>
          <a:stretch>
            <a:fillRect l="6000" t="22000" r="21000" b="15000"/>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B86BF5F-F2C2-6180-D460-A379F62D818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52500" y="166128"/>
            <a:ext cx="10287000" cy="1163701"/>
          </a:xfrm>
          <a:prstGeom prst="rect">
            <a:avLst/>
          </a:prstGeom>
        </p:spPr>
      </p:pic>
      <p:pic>
        <p:nvPicPr>
          <p:cNvPr id="5" name="Picture 4">
            <a:extLst>
              <a:ext uri="{FF2B5EF4-FFF2-40B4-BE49-F238E27FC236}">
                <a16:creationId xmlns:a16="http://schemas.microsoft.com/office/drawing/2014/main" id="{D8C9A68A-9AA3-C004-59B7-13053F24340E}"/>
              </a:ext>
            </a:extLst>
          </p:cNvPr>
          <p:cNvPicPr>
            <a:picLocks noChangeAspect="1"/>
          </p:cNvPicPr>
          <p:nvPr/>
        </p:nvPicPr>
        <p:blipFill>
          <a:blip r:embed="rId6">
            <a:lum bright="70000" contrast="-70000"/>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625194" y="5208947"/>
            <a:ext cx="3370161" cy="1649054"/>
          </a:xfrm>
          <a:prstGeom prst="rect">
            <a:avLst/>
          </a:prstGeom>
        </p:spPr>
      </p:pic>
      <p:sp>
        <p:nvSpPr>
          <p:cNvPr id="6" name="TextBox 5">
            <a:extLst>
              <a:ext uri="{FF2B5EF4-FFF2-40B4-BE49-F238E27FC236}">
                <a16:creationId xmlns:a16="http://schemas.microsoft.com/office/drawing/2014/main" id="{0F7A4349-0E12-9040-340E-59619E20A6ED}"/>
              </a:ext>
            </a:extLst>
          </p:cNvPr>
          <p:cNvSpPr txBox="1"/>
          <p:nvPr/>
        </p:nvSpPr>
        <p:spPr>
          <a:xfrm>
            <a:off x="8625194" y="7856896"/>
            <a:ext cx="3370161" cy="230832"/>
          </a:xfrm>
          <a:prstGeom prst="rect">
            <a:avLst/>
          </a:prstGeom>
          <a:noFill/>
        </p:spPr>
        <p:txBody>
          <a:bodyPr wrap="square" rtlCol="0">
            <a:spAutoFit/>
          </a:bodyPr>
          <a:lstStyle/>
          <a:p>
            <a:r>
              <a:rPr lang="en-IN" sz="900">
                <a:hlinkClick r:id="rId7" tooltip="https://www.peoplematters.in/about-us"/>
              </a:rPr>
              <a:t>This Photo</a:t>
            </a:r>
            <a:r>
              <a:rPr lang="en-IN" sz="900"/>
              <a:t> by Unknown Author is licensed under </a:t>
            </a:r>
            <a:r>
              <a:rPr lang="en-IN" sz="900">
                <a:hlinkClick r:id="rId8" tooltip="https://creativecommons.org/licenses/by-nc-sa/3.0/"/>
              </a:rPr>
              <a:t>CC BY-SA-NC</a:t>
            </a:r>
            <a:endParaRPr lang="en-IN" sz="900"/>
          </a:p>
        </p:txBody>
      </p:sp>
      <p:sp>
        <p:nvSpPr>
          <p:cNvPr id="2" name="Title 1">
            <a:extLst>
              <a:ext uri="{FF2B5EF4-FFF2-40B4-BE49-F238E27FC236}">
                <a16:creationId xmlns:a16="http://schemas.microsoft.com/office/drawing/2014/main" id="{071112E6-BB86-4D40-9D87-0229C9AE6665}"/>
              </a:ext>
            </a:extLst>
          </p:cNvPr>
          <p:cNvSpPr>
            <a:spLocks noGrp="1"/>
          </p:cNvSpPr>
          <p:nvPr>
            <p:ph type="title"/>
          </p:nvPr>
        </p:nvSpPr>
        <p:spPr>
          <a:xfrm>
            <a:off x="1089906" y="138090"/>
            <a:ext cx="10515600" cy="1325563"/>
          </a:xfrm>
        </p:spPr>
        <p:txBody>
          <a:bodyPr>
            <a:normAutofit/>
          </a:bodyPr>
          <a:lstStyle/>
          <a:p>
            <a:r>
              <a:rPr lang="en-US" dirty="0">
                <a:solidFill>
                  <a:schemeClr val="bg1"/>
                </a:solidFill>
              </a:rPr>
              <a:t>EXISTING SIMILAR PROJECTS / APPLICATION STUDY</a:t>
            </a:r>
            <a:endParaRPr lang="en-IN" dirty="0"/>
          </a:p>
        </p:txBody>
      </p:sp>
      <p:sp>
        <p:nvSpPr>
          <p:cNvPr id="3" name="Content Placeholder 2">
            <a:extLst>
              <a:ext uri="{FF2B5EF4-FFF2-40B4-BE49-F238E27FC236}">
                <a16:creationId xmlns:a16="http://schemas.microsoft.com/office/drawing/2014/main" id="{6DC5B092-2A57-40B2-B449-0636C802B8B0}"/>
              </a:ext>
            </a:extLst>
          </p:cNvPr>
          <p:cNvSpPr>
            <a:spLocks noGrp="1"/>
          </p:cNvSpPr>
          <p:nvPr>
            <p:ph idx="1"/>
          </p:nvPr>
        </p:nvSpPr>
        <p:spPr>
          <a:xfrm>
            <a:off x="838200" y="1746874"/>
            <a:ext cx="10515600" cy="4701214"/>
          </a:xfrm>
        </p:spPr>
        <p:txBody>
          <a:bodyPr>
            <a:normAutofit fontScale="92500" lnSpcReduction="20000"/>
          </a:bodyPr>
          <a:lstStyle/>
          <a:p>
            <a:pPr algn="just"/>
            <a:r>
              <a:rPr lang="en-US" dirty="0">
                <a:latin typeface="Times New Roman" panose="02020603050405020304" pitchFamily="18" charset="0"/>
                <a:cs typeface="Times New Roman" panose="02020603050405020304" pitchFamily="18" charset="0"/>
              </a:rPr>
              <a:t>Indeed :- It posts listings for job seekers in every industry, every level, and every lifestyle like freelance, part-time, internship or full-time. Indeed uses more than 130 technologies including HTML5, Google Analytics and jQuery.  </a:t>
            </a:r>
          </a:p>
          <a:p>
            <a:pPr algn="just"/>
            <a:r>
              <a:rPr lang="en-US" dirty="0">
                <a:latin typeface="Times New Roman" panose="02020603050405020304" pitchFamily="18" charset="0"/>
                <a:cs typeface="Times New Roman" panose="02020603050405020304" pitchFamily="18" charset="0"/>
              </a:rPr>
              <a:t>Monster :- This site also offers salary comparison and research tools and provide premium resume makeups .</a:t>
            </a:r>
          </a:p>
          <a:p>
            <a:pPr algn="just"/>
            <a:r>
              <a:rPr lang="en-US" dirty="0">
                <a:latin typeface="Times New Roman" panose="02020603050405020304" pitchFamily="18" charset="0"/>
                <a:cs typeface="Times New Roman" panose="02020603050405020304" pitchFamily="18" charset="0"/>
              </a:rPr>
              <a:t>LinkedIn:- This site acts as a database for open opportunities, a digital resume platform, and an all in-one social networking tool. It is also the one of the most  popular sites for finding a suitable job in the recent times. The technologies used in LinkedIn are mostly Java with some Python, Ruby, Node and C++.  </a:t>
            </a:r>
          </a:p>
          <a:p>
            <a:pPr algn="just"/>
            <a:r>
              <a:rPr lang="en-US" dirty="0">
                <a:latin typeface="Times New Roman" panose="02020603050405020304" pitchFamily="18" charset="0"/>
                <a:cs typeface="Times New Roman" panose="02020603050405020304" pitchFamily="18" charset="0"/>
              </a:rPr>
              <a:t>However, the gap/issue in these sites is that most of these websites offer more specialized or niche jobs which may not be suitable for every candidate , in every industry , skill level and pin code.</a:t>
            </a:r>
            <a:endParaRPr lang="en-IN"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7298A1C5-9446-63E3-3E36-99CA7F416AAD}"/>
              </a:ext>
            </a:extLst>
          </p:cNvPr>
          <p:cNvSpPr txBox="1"/>
          <p:nvPr/>
        </p:nvSpPr>
        <p:spPr>
          <a:xfrm>
            <a:off x="838200" y="4032113"/>
            <a:ext cx="10287000" cy="230832"/>
          </a:xfrm>
          <a:prstGeom prst="rect">
            <a:avLst/>
          </a:prstGeom>
          <a:noFill/>
        </p:spPr>
        <p:txBody>
          <a:bodyPr wrap="square" rtlCol="0">
            <a:spAutoFit/>
          </a:bodyPr>
          <a:lstStyle/>
          <a:p>
            <a:r>
              <a:rPr lang="en-IN" sz="900">
                <a:hlinkClick r:id="rId5" tooltip="https://lgbtilegalservice.org.au/blue-textured-background/"/>
              </a:rPr>
              <a:t>This Photo</a:t>
            </a:r>
            <a:r>
              <a:rPr lang="en-IN" sz="900"/>
              <a:t> by Unknown Author is licensed under </a:t>
            </a:r>
            <a:r>
              <a:rPr lang="en-IN" sz="900">
                <a:hlinkClick r:id="rId9" tooltip="https://creativecommons.org/licenses/by/3.0/"/>
              </a:rPr>
              <a:t>CC BY</a:t>
            </a:r>
            <a:endParaRPr lang="en-IN" sz="900"/>
          </a:p>
        </p:txBody>
      </p:sp>
    </p:spTree>
    <p:extLst>
      <p:ext uri="{BB962C8B-B14F-4D97-AF65-F5344CB8AC3E}">
        <p14:creationId xmlns:p14="http://schemas.microsoft.com/office/powerpoint/2010/main" val="4183820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3000"/>
            <a:lum/>
          </a:blip>
          <a:srcRect/>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0820C6-4177-4599-A6C5-C3DF2B30C7C9}"/>
              </a:ext>
            </a:extLst>
          </p:cNvPr>
          <p:cNvSpPr>
            <a:spLocks noGrp="1"/>
          </p:cNvSpPr>
          <p:nvPr>
            <p:ph type="title"/>
          </p:nvPr>
        </p:nvSpPr>
        <p:spPr>
          <a:xfrm>
            <a:off x="787177" y="4800600"/>
            <a:ext cx="10561418" cy="566738"/>
          </a:xfrm>
        </p:spPr>
        <p:txBody>
          <a:bodyPr/>
          <a:lstStyle/>
          <a:p>
            <a:r>
              <a:rPr lang="en-US" dirty="0">
                <a:latin typeface="Times New Roman" panose="02020603050405020304" pitchFamily="18" charset="0"/>
                <a:cs typeface="Times New Roman" panose="02020603050405020304" pitchFamily="18" charset="0"/>
              </a:rPr>
              <a:t>Indeed Interface</a:t>
            </a:r>
            <a:endParaRPr lang="en-IN" dirty="0">
              <a:latin typeface="Times New Roman" panose="02020603050405020304" pitchFamily="18" charset="0"/>
              <a:cs typeface="Times New Roman" panose="02020603050405020304" pitchFamily="18" charset="0"/>
            </a:endParaRPr>
          </a:p>
        </p:txBody>
      </p:sp>
      <p:pic>
        <p:nvPicPr>
          <p:cNvPr id="11" name="Picture Placeholder 10">
            <a:extLst>
              <a:ext uri="{FF2B5EF4-FFF2-40B4-BE49-F238E27FC236}">
                <a16:creationId xmlns:a16="http://schemas.microsoft.com/office/drawing/2014/main" id="{9AC06B7B-DE21-4A19-A4AC-DE3066F33B45}"/>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5153" b="5153"/>
          <a:stretch/>
        </p:blipFill>
        <p:spPr>
          <a:xfrm>
            <a:off x="1789472" y="603682"/>
            <a:ext cx="8437604" cy="4410770"/>
          </a:xfrm>
          <a:ln>
            <a:noFill/>
          </a:ln>
        </p:spPr>
      </p:pic>
      <p:sp>
        <p:nvSpPr>
          <p:cNvPr id="8" name="Text Placeholder 7">
            <a:extLst>
              <a:ext uri="{FF2B5EF4-FFF2-40B4-BE49-F238E27FC236}">
                <a16:creationId xmlns:a16="http://schemas.microsoft.com/office/drawing/2014/main" id="{3F1B7195-E3F8-4E6F-A206-1654BE8DC2A9}"/>
              </a:ext>
            </a:extLst>
          </p:cNvPr>
          <p:cNvSpPr>
            <a:spLocks noGrp="1"/>
          </p:cNvSpPr>
          <p:nvPr>
            <p:ph type="body" sz="half" idx="2"/>
          </p:nvPr>
        </p:nvSpPr>
        <p:spPr/>
        <p:txBody>
          <a:bodyPr/>
          <a:lstStyle/>
          <a:p>
            <a:r>
              <a:rPr lang="en-US" b="1" dirty="0">
                <a:latin typeface="Times New Roman" panose="02020603050405020304" pitchFamily="18" charset="0"/>
                <a:cs typeface="Times New Roman" panose="02020603050405020304" pitchFamily="18" charset="0"/>
              </a:rPr>
              <a:t>Part-1</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3845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3000"/>
            <a:lum/>
          </a:blip>
          <a:srcRect/>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0820C6-4177-4599-A6C5-C3DF2B30C7C9}"/>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Indeed Interface</a:t>
            </a:r>
            <a:endParaRPr lang="en-IN" dirty="0">
              <a:latin typeface="Times New Roman" panose="02020603050405020304" pitchFamily="18" charset="0"/>
              <a:cs typeface="Times New Roman" panose="02020603050405020304" pitchFamily="18" charset="0"/>
            </a:endParaRPr>
          </a:p>
        </p:txBody>
      </p:sp>
      <p:pic>
        <p:nvPicPr>
          <p:cNvPr id="11" name="Picture Placeholder 10">
            <a:extLst>
              <a:ext uri="{FF2B5EF4-FFF2-40B4-BE49-F238E27FC236}">
                <a16:creationId xmlns:a16="http://schemas.microsoft.com/office/drawing/2014/main" id="{9AC06B7B-DE21-4A19-A4AC-DE3066F33B45}"/>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5152" b="5152"/>
          <a:stretch/>
        </p:blipFill>
        <p:spPr>
          <a:xfrm>
            <a:off x="1828800" y="603682"/>
            <a:ext cx="8398275" cy="4440266"/>
          </a:xfrm>
          <a:ln>
            <a:noFill/>
          </a:ln>
        </p:spPr>
      </p:pic>
      <p:sp>
        <p:nvSpPr>
          <p:cNvPr id="8" name="Text Placeholder 7">
            <a:extLst>
              <a:ext uri="{FF2B5EF4-FFF2-40B4-BE49-F238E27FC236}">
                <a16:creationId xmlns:a16="http://schemas.microsoft.com/office/drawing/2014/main" id="{3F1B7195-E3F8-4E6F-A206-1654BE8DC2A9}"/>
              </a:ext>
            </a:extLst>
          </p:cNvPr>
          <p:cNvSpPr>
            <a:spLocks noGrp="1"/>
          </p:cNvSpPr>
          <p:nvPr>
            <p:ph type="body" sz="half" idx="2"/>
          </p:nvPr>
        </p:nvSpPr>
        <p:spPr/>
        <p:txBody>
          <a:bodyPr/>
          <a:lstStyle/>
          <a:p>
            <a:r>
              <a:rPr lang="en-US" b="1" dirty="0">
                <a:latin typeface="Times New Roman" panose="02020603050405020304" pitchFamily="18" charset="0"/>
                <a:cs typeface="Times New Roman" panose="02020603050405020304" pitchFamily="18" charset="0"/>
              </a:rPr>
              <a:t>Part-2</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5127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0820C6-4177-4599-A6C5-C3DF2B30C7C9}"/>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LinkedIn Interface</a:t>
            </a:r>
            <a:endParaRPr lang="en-IN" dirty="0">
              <a:latin typeface="Times New Roman" panose="02020603050405020304" pitchFamily="18" charset="0"/>
              <a:cs typeface="Times New Roman" panose="02020603050405020304" pitchFamily="18" charset="0"/>
            </a:endParaRPr>
          </a:p>
        </p:txBody>
      </p:sp>
      <p:pic>
        <p:nvPicPr>
          <p:cNvPr id="11" name="Picture Placeholder 10">
            <a:extLst>
              <a:ext uri="{FF2B5EF4-FFF2-40B4-BE49-F238E27FC236}">
                <a16:creationId xmlns:a16="http://schemas.microsoft.com/office/drawing/2014/main" id="{9AC06B7B-DE21-4A19-A4AC-DE3066F33B45}"/>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74" t="-4434" r="274" b="12096"/>
          <a:stretch/>
        </p:blipFill>
        <p:spPr>
          <a:xfrm>
            <a:off x="1710814" y="0"/>
            <a:ext cx="8516262" cy="4876800"/>
          </a:xfrm>
          <a:ln>
            <a:noFill/>
          </a:ln>
        </p:spPr>
      </p:pic>
      <p:sp>
        <p:nvSpPr>
          <p:cNvPr id="8" name="Text Placeholder 7">
            <a:extLst>
              <a:ext uri="{FF2B5EF4-FFF2-40B4-BE49-F238E27FC236}">
                <a16:creationId xmlns:a16="http://schemas.microsoft.com/office/drawing/2014/main" id="{3F1B7195-E3F8-4E6F-A206-1654BE8DC2A9}"/>
              </a:ext>
            </a:extLst>
          </p:cNvPr>
          <p:cNvSpPr>
            <a:spLocks noGrp="1"/>
          </p:cNvSpPr>
          <p:nvPr>
            <p:ph type="body" sz="half" idx="2"/>
          </p:nvPr>
        </p:nvSpPr>
        <p:spPr/>
        <p:txBody>
          <a:bodyPr/>
          <a:lstStyle/>
          <a:p>
            <a:r>
              <a:rPr lang="en-US" b="1" dirty="0">
                <a:latin typeface="Times New Roman" panose="02020603050405020304" pitchFamily="18" charset="0"/>
                <a:cs typeface="Times New Roman" panose="02020603050405020304" pitchFamily="18" charset="0"/>
              </a:rPr>
              <a:t>Desktop View</a:t>
            </a:r>
          </a:p>
        </p:txBody>
      </p:sp>
    </p:spTree>
    <p:extLst>
      <p:ext uri="{BB962C8B-B14F-4D97-AF65-F5344CB8AC3E}">
        <p14:creationId xmlns:p14="http://schemas.microsoft.com/office/powerpoint/2010/main" val="2238215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54000">
              <a:schemeClr val="accent1">
                <a:lumMod val="5000"/>
                <a:lumOff val="95000"/>
              </a:schemeClr>
            </a:gs>
            <a:gs pos="100000">
              <a:schemeClr val="accent1">
                <a:lumMod val="45000"/>
                <a:lumOff val="55000"/>
              </a:schemeClr>
            </a:gs>
            <a:gs pos="19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332AA-F487-4289-80B4-B36D06756000}"/>
              </a:ext>
            </a:extLst>
          </p:cNvPr>
          <p:cNvSpPr>
            <a:spLocks noGrp="1"/>
          </p:cNvSpPr>
          <p:nvPr>
            <p:ph type="title"/>
          </p:nvPr>
        </p:nvSpPr>
        <p:spPr/>
        <p:txBody>
          <a:bodyPr/>
          <a:lstStyle/>
          <a:p>
            <a:r>
              <a:rPr lang="en-US" dirty="0"/>
              <a:t>RESEARCH GAP</a:t>
            </a:r>
            <a:endParaRPr lang="en-IN" dirty="0"/>
          </a:p>
        </p:txBody>
      </p:sp>
      <p:graphicFrame>
        <p:nvGraphicFramePr>
          <p:cNvPr id="5" name="Table 5">
            <a:extLst>
              <a:ext uri="{FF2B5EF4-FFF2-40B4-BE49-F238E27FC236}">
                <a16:creationId xmlns:a16="http://schemas.microsoft.com/office/drawing/2014/main" id="{164CBAAF-7B16-4526-B7D1-49D8080EBA99}"/>
              </a:ext>
            </a:extLst>
          </p:cNvPr>
          <p:cNvGraphicFramePr>
            <a:graphicFrameLocks noGrp="1"/>
          </p:cNvGraphicFramePr>
          <p:nvPr>
            <p:ph idx="1"/>
            <p:extLst>
              <p:ext uri="{D42A27DB-BD31-4B8C-83A1-F6EECF244321}">
                <p14:modId xmlns:p14="http://schemas.microsoft.com/office/powerpoint/2010/main" val="1008044621"/>
              </p:ext>
            </p:extLst>
          </p:nvPr>
        </p:nvGraphicFramePr>
        <p:xfrm>
          <a:off x="838200" y="1825625"/>
          <a:ext cx="10515606" cy="3421507"/>
        </p:xfrm>
        <a:graphic>
          <a:graphicData uri="http://schemas.openxmlformats.org/drawingml/2006/table">
            <a:tbl>
              <a:tblPr firstRow="1" bandRow="1">
                <a:tableStyleId>{5C22544A-7EE6-4342-B048-85BDC9FD1C3A}</a:tableStyleId>
              </a:tblPr>
              <a:tblGrid>
                <a:gridCol w="811402">
                  <a:extLst>
                    <a:ext uri="{9D8B030D-6E8A-4147-A177-3AD203B41FA5}">
                      <a16:colId xmlns:a16="http://schemas.microsoft.com/office/drawing/2014/main" val="1788050690"/>
                    </a:ext>
                  </a:extLst>
                </a:gridCol>
                <a:gridCol w="1857579">
                  <a:extLst>
                    <a:ext uri="{9D8B030D-6E8A-4147-A177-3AD203B41FA5}">
                      <a16:colId xmlns:a16="http://schemas.microsoft.com/office/drawing/2014/main" val="563317697"/>
                    </a:ext>
                  </a:extLst>
                </a:gridCol>
                <a:gridCol w="1384145">
                  <a:extLst>
                    <a:ext uri="{9D8B030D-6E8A-4147-A177-3AD203B41FA5}">
                      <a16:colId xmlns:a16="http://schemas.microsoft.com/office/drawing/2014/main" val="4039079225"/>
                    </a:ext>
                  </a:extLst>
                </a:gridCol>
                <a:gridCol w="1164185">
                  <a:extLst>
                    <a:ext uri="{9D8B030D-6E8A-4147-A177-3AD203B41FA5}">
                      <a16:colId xmlns:a16="http://schemas.microsoft.com/office/drawing/2014/main" val="3960970958"/>
                    </a:ext>
                  </a:extLst>
                </a:gridCol>
                <a:gridCol w="5298295">
                  <a:extLst>
                    <a:ext uri="{9D8B030D-6E8A-4147-A177-3AD203B41FA5}">
                      <a16:colId xmlns:a16="http://schemas.microsoft.com/office/drawing/2014/main" val="518134771"/>
                    </a:ext>
                  </a:extLst>
                </a:gridCol>
              </a:tblGrid>
              <a:tr h="370840">
                <a:tc>
                  <a:txBody>
                    <a:bodyPr/>
                    <a:lstStyle/>
                    <a:p>
                      <a:pPr algn="l">
                        <a:lnSpc>
                          <a:spcPct val="115000"/>
                        </a:lnSpc>
                        <a:spcAft>
                          <a:spcPts val="800"/>
                        </a:spcAft>
                      </a:pPr>
                      <a:r>
                        <a:rPr lang="en-IN" sz="1100" b="1" dirty="0">
                          <a:effectLst/>
                          <a:latin typeface="+mn-lt"/>
                          <a:ea typeface="Times New Roman" panose="02020603050405020304" pitchFamily="18" charset="0"/>
                          <a:cs typeface="Times New Roman" panose="02020603050405020304" pitchFamily="18" charset="0"/>
                        </a:rPr>
                        <a:t>Sr no.</a:t>
                      </a:r>
                      <a:endParaRPr lang="en-IN" sz="1100" dirty="0">
                        <a:effectLst/>
                        <a:latin typeface="+mn-lt"/>
                        <a:ea typeface="Times New Roman" panose="02020603050405020304" pitchFamily="18" charset="0"/>
                        <a:cs typeface="Times New Roman" panose="02020603050405020304" pitchFamily="18" charset="0"/>
                      </a:endParaRPr>
                    </a:p>
                  </a:txBody>
                  <a:tcPr marL="68332" marR="68332" marT="0" marB="0"/>
                </a:tc>
                <a:tc>
                  <a:txBody>
                    <a:bodyPr/>
                    <a:lstStyle/>
                    <a:p>
                      <a:pPr algn="l">
                        <a:lnSpc>
                          <a:spcPct val="115000"/>
                        </a:lnSpc>
                        <a:spcAft>
                          <a:spcPts val="800"/>
                        </a:spcAft>
                      </a:pPr>
                      <a:r>
                        <a:rPr lang="en-IN" sz="1100" b="1" dirty="0">
                          <a:effectLst/>
                          <a:latin typeface="+mn-lt"/>
                          <a:ea typeface="Times New Roman" panose="02020603050405020304" pitchFamily="18" charset="0"/>
                          <a:cs typeface="Times New Roman" panose="02020603050405020304" pitchFamily="18" charset="0"/>
                        </a:rPr>
                        <a:t>Paper Title</a:t>
                      </a:r>
                      <a:endParaRPr lang="en-IN" sz="1100" dirty="0">
                        <a:effectLst/>
                        <a:latin typeface="+mn-lt"/>
                        <a:ea typeface="Times New Roman" panose="02020603050405020304" pitchFamily="18" charset="0"/>
                        <a:cs typeface="Times New Roman" panose="02020603050405020304" pitchFamily="18" charset="0"/>
                      </a:endParaRPr>
                    </a:p>
                  </a:txBody>
                  <a:tcPr marL="68332" marR="68332" marT="0" marB="0"/>
                </a:tc>
                <a:tc>
                  <a:txBody>
                    <a:bodyPr/>
                    <a:lstStyle/>
                    <a:p>
                      <a:pPr algn="l">
                        <a:lnSpc>
                          <a:spcPct val="115000"/>
                        </a:lnSpc>
                        <a:spcAft>
                          <a:spcPts val="800"/>
                        </a:spcAft>
                      </a:pPr>
                      <a:r>
                        <a:rPr lang="en-IN" sz="1100" b="1" dirty="0">
                          <a:effectLst/>
                          <a:latin typeface="+mn-lt"/>
                          <a:ea typeface="Times New Roman" panose="02020603050405020304" pitchFamily="18" charset="0"/>
                          <a:cs typeface="Times New Roman" panose="02020603050405020304" pitchFamily="18" charset="0"/>
                        </a:rPr>
                        <a:t>Paper Author</a:t>
                      </a:r>
                      <a:endParaRPr lang="en-IN" sz="1100" dirty="0">
                        <a:effectLst/>
                        <a:latin typeface="+mn-lt"/>
                        <a:ea typeface="Times New Roman" panose="02020603050405020304" pitchFamily="18" charset="0"/>
                        <a:cs typeface="Times New Roman" panose="02020603050405020304" pitchFamily="18" charset="0"/>
                      </a:endParaRPr>
                    </a:p>
                  </a:txBody>
                  <a:tcPr marL="68332" marR="68332" marT="0" marB="0"/>
                </a:tc>
                <a:tc>
                  <a:txBody>
                    <a:bodyPr/>
                    <a:lstStyle/>
                    <a:p>
                      <a:pPr algn="l">
                        <a:lnSpc>
                          <a:spcPct val="115000"/>
                        </a:lnSpc>
                        <a:spcAft>
                          <a:spcPts val="800"/>
                        </a:spcAft>
                      </a:pPr>
                      <a:r>
                        <a:rPr lang="en-IN" sz="1100" b="1" dirty="0">
                          <a:effectLst/>
                          <a:latin typeface="+mn-lt"/>
                          <a:ea typeface="Times New Roman" panose="02020603050405020304" pitchFamily="18" charset="0"/>
                          <a:cs typeface="Times New Roman" panose="02020603050405020304" pitchFamily="18" charset="0"/>
                        </a:rPr>
                        <a:t>Published Year</a:t>
                      </a:r>
                      <a:endParaRPr lang="en-IN" sz="1100" dirty="0">
                        <a:effectLst/>
                        <a:latin typeface="+mn-lt"/>
                        <a:ea typeface="Times New Roman" panose="02020603050405020304" pitchFamily="18" charset="0"/>
                        <a:cs typeface="Times New Roman" panose="02020603050405020304" pitchFamily="18" charset="0"/>
                      </a:endParaRPr>
                    </a:p>
                  </a:txBody>
                  <a:tcPr marL="68332" marR="68332" marT="0" marB="0"/>
                </a:tc>
                <a:tc>
                  <a:txBody>
                    <a:bodyPr/>
                    <a:lstStyle/>
                    <a:p>
                      <a:pPr algn="l">
                        <a:lnSpc>
                          <a:spcPct val="115000"/>
                        </a:lnSpc>
                        <a:spcAft>
                          <a:spcPts val="800"/>
                        </a:spcAft>
                      </a:pPr>
                      <a:r>
                        <a:rPr lang="en-IN" sz="1100" b="1" dirty="0">
                          <a:effectLst/>
                          <a:latin typeface="+mn-lt"/>
                          <a:ea typeface="Times New Roman" panose="02020603050405020304" pitchFamily="18" charset="0"/>
                          <a:cs typeface="Times New Roman" panose="02020603050405020304" pitchFamily="18" charset="0"/>
                        </a:rPr>
                        <a:t>Summary</a:t>
                      </a:r>
                      <a:endParaRPr lang="en-IN" sz="1100" dirty="0">
                        <a:effectLst/>
                        <a:latin typeface="+mn-lt"/>
                        <a:ea typeface="Times New Roman" panose="02020603050405020304" pitchFamily="18" charset="0"/>
                        <a:cs typeface="Times New Roman" panose="02020603050405020304" pitchFamily="18" charset="0"/>
                      </a:endParaRPr>
                    </a:p>
                  </a:txBody>
                  <a:tcPr marL="68332" marR="68332" marT="0" marB="0"/>
                </a:tc>
                <a:extLst>
                  <a:ext uri="{0D108BD9-81ED-4DB2-BD59-A6C34878D82A}">
                    <a16:rowId xmlns:a16="http://schemas.microsoft.com/office/drawing/2014/main" val="1501132311"/>
                  </a:ext>
                </a:extLst>
              </a:tr>
              <a:tr h="370840">
                <a:tc>
                  <a:txBody>
                    <a:bodyPr/>
                    <a:lstStyle/>
                    <a:p>
                      <a:pPr algn="l">
                        <a:lnSpc>
                          <a:spcPct val="115000"/>
                        </a:lnSpc>
                        <a:spcAft>
                          <a:spcPts val="800"/>
                        </a:spcAft>
                      </a:pPr>
                      <a:r>
                        <a:rPr lang="en-IN" sz="1100" dirty="0">
                          <a:effectLst/>
                          <a:latin typeface="+mn-lt"/>
                          <a:ea typeface="Times New Roman" panose="02020603050405020304" pitchFamily="18" charset="0"/>
                          <a:cs typeface="Times New Roman" panose="02020603050405020304" pitchFamily="18" charset="0"/>
                        </a:rPr>
                        <a:t>1</a:t>
                      </a:r>
                    </a:p>
                  </a:txBody>
                  <a:tcPr marL="68332" marR="68332" marT="0" marB="0"/>
                </a:tc>
                <a:tc>
                  <a:txBody>
                    <a:bodyPr/>
                    <a:lstStyle/>
                    <a:p>
                      <a:pPr algn="l">
                        <a:lnSpc>
                          <a:spcPct val="115000"/>
                        </a:lnSpc>
                        <a:spcAft>
                          <a:spcPts val="800"/>
                        </a:spcAft>
                      </a:pPr>
                      <a:r>
                        <a:rPr lang="en-IN" sz="1100" dirty="0">
                          <a:effectLst/>
                          <a:latin typeface="+mn-lt"/>
                          <a:ea typeface="Times New Roman" panose="02020603050405020304" pitchFamily="18" charset="0"/>
                          <a:cs typeface="Times New Roman" panose="02020603050405020304" pitchFamily="18" charset="0"/>
                        </a:rPr>
                        <a:t>The evidence is in: How should youth employment programs in low-income countries be designed?  </a:t>
                      </a:r>
                    </a:p>
                  </a:txBody>
                  <a:tcPr marL="68332" marR="68332" marT="0" marB="0"/>
                </a:tc>
                <a:tc>
                  <a:txBody>
                    <a:bodyPr/>
                    <a:lstStyle/>
                    <a:p>
                      <a:pPr algn="l">
                        <a:lnSpc>
                          <a:spcPct val="115000"/>
                        </a:lnSpc>
                        <a:spcAft>
                          <a:spcPts val="800"/>
                        </a:spcAft>
                      </a:pPr>
                      <a:r>
                        <a:rPr lang="en-IN" sz="1100" dirty="0">
                          <a:effectLst/>
                          <a:latin typeface="+mn-lt"/>
                          <a:ea typeface="Times New Roman" panose="02020603050405020304" pitchFamily="18" charset="0"/>
                          <a:cs typeface="Times New Roman" panose="02020603050405020304" pitchFamily="18" charset="0"/>
                        </a:rPr>
                        <a:t>Louise Fox and Upasana Kaul</a:t>
                      </a:r>
                    </a:p>
                  </a:txBody>
                  <a:tcPr marL="68332" marR="68332" marT="0" marB="0"/>
                </a:tc>
                <a:tc>
                  <a:txBody>
                    <a:bodyPr/>
                    <a:lstStyle/>
                    <a:p>
                      <a:pPr algn="l">
                        <a:lnSpc>
                          <a:spcPct val="115000"/>
                        </a:lnSpc>
                        <a:spcAft>
                          <a:spcPts val="800"/>
                        </a:spcAft>
                      </a:pPr>
                      <a:r>
                        <a:rPr lang="en-IN" sz="1100" dirty="0">
                          <a:effectLst/>
                          <a:latin typeface="+mn-lt"/>
                          <a:ea typeface="Times New Roman" panose="02020603050405020304" pitchFamily="18" charset="0"/>
                          <a:cs typeface="Times New Roman" panose="02020603050405020304" pitchFamily="18" charset="0"/>
                        </a:rPr>
                        <a:t>2017</a:t>
                      </a:r>
                    </a:p>
                  </a:txBody>
                  <a:tcPr marL="68332" marR="68332" marT="0" marB="0"/>
                </a:tc>
                <a:tc>
                  <a:txBody>
                    <a:bodyPr/>
                    <a:lstStyle/>
                    <a:p>
                      <a:pPr algn="just">
                        <a:lnSpc>
                          <a:spcPct val="115000"/>
                        </a:lnSpc>
                        <a:spcAft>
                          <a:spcPts val="800"/>
                        </a:spcAft>
                      </a:pPr>
                      <a:r>
                        <a:rPr lang="en-IN" sz="1100" dirty="0">
                          <a:effectLst/>
                          <a:latin typeface="+mn-lt"/>
                          <a:ea typeface="Times New Roman" panose="02020603050405020304" pitchFamily="18" charset="0"/>
                          <a:cs typeface="Times New Roman" panose="02020603050405020304" pitchFamily="18" charset="0"/>
                        </a:rPr>
                        <a:t>This research examines the barriers to youth transitioning into work in low-income nations. It looks at which employment initiatives and policies appear to help youth make the transition faster, with a focus on establishing new job opportunities for them.</a:t>
                      </a:r>
                      <a:r>
                        <a:rPr lang="en-IN" sz="1100" baseline="30000" dirty="0">
                          <a:solidFill>
                            <a:srgbClr val="000000"/>
                          </a:solidFill>
                          <a:effectLst/>
                          <a:latin typeface="+mn-lt"/>
                          <a:ea typeface="Times New Roman" panose="02020603050405020304" pitchFamily="18" charset="0"/>
                          <a:cs typeface="Times New Roman" panose="02020603050405020304" pitchFamily="18" charset="0"/>
                        </a:rPr>
                        <a:t> </a:t>
                      </a:r>
                      <a:r>
                        <a:rPr lang="en-US" sz="1100" baseline="30000" dirty="0">
                          <a:solidFill>
                            <a:srgbClr val="000000"/>
                          </a:solidFill>
                          <a:effectLst/>
                          <a:latin typeface="+mn-lt"/>
                          <a:ea typeface="Times New Roman" panose="02020603050405020304" pitchFamily="18" charset="0"/>
                          <a:cs typeface="Times New Roman" panose="02020603050405020304" pitchFamily="18" charset="0"/>
                        </a:rPr>
                        <a:t>[3]</a:t>
                      </a:r>
                      <a:endParaRPr lang="en-IN" sz="1100" dirty="0">
                        <a:effectLst/>
                        <a:latin typeface="+mn-lt"/>
                        <a:ea typeface="Times New Roman" panose="02020603050405020304" pitchFamily="18" charset="0"/>
                        <a:cs typeface="Times New Roman" panose="02020603050405020304" pitchFamily="18" charset="0"/>
                      </a:endParaRPr>
                    </a:p>
                  </a:txBody>
                  <a:tcPr marL="68332" marR="68332" marT="0" marB="0"/>
                </a:tc>
                <a:extLst>
                  <a:ext uri="{0D108BD9-81ED-4DB2-BD59-A6C34878D82A}">
                    <a16:rowId xmlns:a16="http://schemas.microsoft.com/office/drawing/2014/main" val="1389781126"/>
                  </a:ext>
                </a:extLst>
              </a:tr>
              <a:tr h="370840">
                <a:tc>
                  <a:txBody>
                    <a:bodyPr/>
                    <a:lstStyle/>
                    <a:p>
                      <a:pPr algn="l">
                        <a:lnSpc>
                          <a:spcPct val="115000"/>
                        </a:lnSpc>
                        <a:spcAft>
                          <a:spcPts val="800"/>
                        </a:spcAft>
                      </a:pPr>
                      <a:r>
                        <a:rPr lang="en-IN" sz="1100" dirty="0">
                          <a:effectLst/>
                          <a:latin typeface="+mn-lt"/>
                          <a:ea typeface="Times New Roman" panose="02020603050405020304" pitchFamily="18" charset="0"/>
                          <a:cs typeface="Times New Roman" panose="02020603050405020304" pitchFamily="18" charset="0"/>
                        </a:rPr>
                        <a:t>2</a:t>
                      </a:r>
                    </a:p>
                    <a:p>
                      <a:pPr algn="l">
                        <a:lnSpc>
                          <a:spcPct val="115000"/>
                        </a:lnSpc>
                        <a:spcAft>
                          <a:spcPts val="800"/>
                        </a:spcAft>
                      </a:pPr>
                      <a:r>
                        <a:rPr lang="en-IN" sz="1100" dirty="0">
                          <a:effectLst/>
                          <a:latin typeface="+mn-lt"/>
                          <a:ea typeface="Times New Roman" panose="02020603050405020304" pitchFamily="18" charset="0"/>
                          <a:cs typeface="Times New Roman" panose="02020603050405020304" pitchFamily="18" charset="0"/>
                        </a:rPr>
                        <a:t> </a:t>
                      </a:r>
                    </a:p>
                  </a:txBody>
                  <a:tcPr marL="68332" marR="68332" marT="0" marB="0"/>
                </a:tc>
                <a:tc>
                  <a:txBody>
                    <a:bodyPr/>
                    <a:lstStyle/>
                    <a:p>
                      <a:pPr algn="l">
                        <a:lnSpc>
                          <a:spcPct val="115000"/>
                        </a:lnSpc>
                        <a:spcAft>
                          <a:spcPts val="800"/>
                        </a:spcAft>
                      </a:pPr>
                      <a:r>
                        <a:rPr lang="en-IN" sz="1100" dirty="0">
                          <a:effectLst/>
                          <a:latin typeface="+mn-lt"/>
                          <a:ea typeface="Times New Roman" panose="02020603050405020304" pitchFamily="18" charset="0"/>
                          <a:cs typeface="Times New Roman" panose="02020603050405020304" pitchFamily="18" charset="0"/>
                        </a:rPr>
                        <a:t>Opinion of youth on issues and challenges related to Employment: A study in Mysore city</a:t>
                      </a:r>
                    </a:p>
                  </a:txBody>
                  <a:tcPr marL="68332" marR="68332" marT="0" marB="0"/>
                </a:tc>
                <a:tc>
                  <a:txBody>
                    <a:bodyPr/>
                    <a:lstStyle/>
                    <a:p>
                      <a:pPr algn="l">
                        <a:lnSpc>
                          <a:spcPct val="115000"/>
                        </a:lnSpc>
                        <a:spcAft>
                          <a:spcPts val="800"/>
                        </a:spcAft>
                      </a:pPr>
                      <a:r>
                        <a:rPr lang="en-IN" sz="1100" dirty="0">
                          <a:effectLst/>
                          <a:latin typeface="+mn-lt"/>
                          <a:ea typeface="Times New Roman" panose="02020603050405020304" pitchFamily="18" charset="0"/>
                          <a:cs typeface="Times New Roman" panose="02020603050405020304" pitchFamily="18" charset="0"/>
                        </a:rPr>
                        <a:t>Dr Mohan A.K</a:t>
                      </a:r>
                    </a:p>
                  </a:txBody>
                  <a:tcPr marL="68332" marR="68332" marT="0" marB="0"/>
                </a:tc>
                <a:tc>
                  <a:txBody>
                    <a:bodyPr/>
                    <a:lstStyle/>
                    <a:p>
                      <a:pPr algn="l">
                        <a:lnSpc>
                          <a:spcPct val="115000"/>
                        </a:lnSpc>
                        <a:spcAft>
                          <a:spcPts val="800"/>
                        </a:spcAft>
                      </a:pPr>
                      <a:r>
                        <a:rPr lang="en-IN" sz="1100" dirty="0">
                          <a:effectLst/>
                          <a:latin typeface="+mn-lt"/>
                          <a:ea typeface="Times New Roman" panose="02020603050405020304" pitchFamily="18" charset="0"/>
                          <a:cs typeface="Times New Roman" panose="02020603050405020304" pitchFamily="18" charset="0"/>
                        </a:rPr>
                        <a:t>2016</a:t>
                      </a:r>
                    </a:p>
                  </a:txBody>
                  <a:tcPr marL="68332" marR="68332" marT="0" marB="0"/>
                </a:tc>
                <a:tc>
                  <a:txBody>
                    <a:bodyPr/>
                    <a:lstStyle/>
                    <a:p>
                      <a:pPr algn="just">
                        <a:lnSpc>
                          <a:spcPct val="115000"/>
                        </a:lnSpc>
                        <a:spcAft>
                          <a:spcPts val="800"/>
                        </a:spcAft>
                      </a:pPr>
                      <a:r>
                        <a:rPr lang="en-IN" sz="1100" dirty="0">
                          <a:effectLst/>
                          <a:latin typeface="+mn-lt"/>
                          <a:ea typeface="Times New Roman" panose="02020603050405020304" pitchFamily="18" charset="0"/>
                          <a:cs typeface="Times New Roman" panose="02020603050405020304" pitchFamily="18" charset="0"/>
                        </a:rPr>
                        <a:t>Unemployment rates are normally considered as employment inadequacy for youth. In India, from 2000-to 2010 the share of employment in the industry and service sector continued to grow while agriculture employed fewer workers. Poor quality of educational services is producing a workforce lacking the basic knowledge and skills needed for today's job.</a:t>
                      </a:r>
                      <a:r>
                        <a:rPr lang="en-IN" sz="1100" baseline="30000" dirty="0">
                          <a:solidFill>
                            <a:srgbClr val="000000"/>
                          </a:solidFill>
                          <a:effectLst/>
                          <a:latin typeface="+mn-lt"/>
                          <a:ea typeface="Times New Roman" panose="02020603050405020304" pitchFamily="18" charset="0"/>
                          <a:cs typeface="Times New Roman" panose="02020603050405020304" pitchFamily="18" charset="0"/>
                        </a:rPr>
                        <a:t> </a:t>
                      </a:r>
                      <a:r>
                        <a:rPr lang="en-US" sz="1100" baseline="30000" dirty="0">
                          <a:solidFill>
                            <a:srgbClr val="000000"/>
                          </a:solidFill>
                          <a:effectLst/>
                          <a:latin typeface="+mn-lt"/>
                          <a:ea typeface="Times New Roman" panose="02020603050405020304" pitchFamily="18" charset="0"/>
                          <a:cs typeface="Times New Roman" panose="02020603050405020304" pitchFamily="18" charset="0"/>
                        </a:rPr>
                        <a:t>[4]</a:t>
                      </a:r>
                      <a:endParaRPr lang="en-IN" sz="1100" dirty="0">
                        <a:effectLst/>
                        <a:latin typeface="+mn-lt"/>
                        <a:ea typeface="Times New Roman" panose="02020603050405020304" pitchFamily="18" charset="0"/>
                        <a:cs typeface="Times New Roman" panose="02020603050405020304" pitchFamily="18" charset="0"/>
                      </a:endParaRPr>
                    </a:p>
                  </a:txBody>
                  <a:tcPr marL="68332" marR="68332" marT="0" marB="0"/>
                </a:tc>
                <a:extLst>
                  <a:ext uri="{0D108BD9-81ED-4DB2-BD59-A6C34878D82A}">
                    <a16:rowId xmlns:a16="http://schemas.microsoft.com/office/drawing/2014/main" val="1687482738"/>
                  </a:ext>
                </a:extLst>
              </a:tr>
              <a:tr h="370840">
                <a:tc>
                  <a:txBody>
                    <a:bodyPr/>
                    <a:lstStyle/>
                    <a:p>
                      <a:pPr algn="l">
                        <a:lnSpc>
                          <a:spcPct val="115000"/>
                        </a:lnSpc>
                        <a:spcAft>
                          <a:spcPts val="800"/>
                        </a:spcAft>
                      </a:pPr>
                      <a:r>
                        <a:rPr lang="en-IN" sz="1100" dirty="0">
                          <a:effectLst/>
                          <a:latin typeface="+mn-lt"/>
                          <a:ea typeface="Times New Roman" panose="02020603050405020304" pitchFamily="18" charset="0"/>
                          <a:cs typeface="Times New Roman" panose="02020603050405020304" pitchFamily="18" charset="0"/>
                        </a:rPr>
                        <a:t>3</a:t>
                      </a:r>
                    </a:p>
                  </a:txBody>
                  <a:tcPr marL="68332" marR="68332" marT="0" marB="0"/>
                </a:tc>
                <a:tc>
                  <a:txBody>
                    <a:bodyPr/>
                    <a:lstStyle/>
                    <a:p>
                      <a:pPr algn="l">
                        <a:lnSpc>
                          <a:spcPct val="115000"/>
                        </a:lnSpc>
                        <a:spcAft>
                          <a:spcPts val="800"/>
                        </a:spcAft>
                      </a:pPr>
                      <a:r>
                        <a:rPr lang="en-IN" sz="1100" dirty="0">
                          <a:effectLst/>
                          <a:latin typeface="+mn-lt"/>
                          <a:ea typeface="Times New Roman" panose="02020603050405020304" pitchFamily="18" charset="0"/>
                          <a:cs typeface="Times New Roman" panose="02020603050405020304" pitchFamily="18" charset="0"/>
                        </a:rPr>
                        <a:t>Challenges Of Decent Employment In India</a:t>
                      </a:r>
                    </a:p>
                  </a:txBody>
                  <a:tcPr marL="68332" marR="68332" marT="0" marB="0"/>
                </a:tc>
                <a:tc>
                  <a:txBody>
                    <a:bodyPr/>
                    <a:lstStyle/>
                    <a:p>
                      <a:pPr algn="l">
                        <a:lnSpc>
                          <a:spcPct val="115000"/>
                        </a:lnSpc>
                        <a:spcAft>
                          <a:spcPts val="800"/>
                        </a:spcAft>
                      </a:pPr>
                      <a:r>
                        <a:rPr lang="en-IN" sz="1100" dirty="0">
                          <a:effectLst/>
                          <a:latin typeface="+mn-lt"/>
                          <a:ea typeface="Times New Roman" panose="02020603050405020304" pitchFamily="18" charset="0"/>
                          <a:cs typeface="Times New Roman" panose="02020603050405020304" pitchFamily="18" charset="0"/>
                        </a:rPr>
                        <a:t>Shamim Ara</a:t>
                      </a:r>
                    </a:p>
                  </a:txBody>
                  <a:tcPr marL="68332" marR="68332" marT="0" marB="0"/>
                </a:tc>
                <a:tc>
                  <a:txBody>
                    <a:bodyPr/>
                    <a:lstStyle/>
                    <a:p>
                      <a:pPr algn="l">
                        <a:lnSpc>
                          <a:spcPct val="115000"/>
                        </a:lnSpc>
                        <a:spcAft>
                          <a:spcPts val="800"/>
                        </a:spcAft>
                      </a:pPr>
                      <a:r>
                        <a:rPr lang="en-IN" sz="1100" dirty="0">
                          <a:effectLst/>
                          <a:latin typeface="+mn-lt"/>
                          <a:ea typeface="Times New Roman" panose="02020603050405020304" pitchFamily="18" charset="0"/>
                          <a:cs typeface="Times New Roman" panose="02020603050405020304" pitchFamily="18" charset="0"/>
                        </a:rPr>
                        <a:t>2021</a:t>
                      </a:r>
                    </a:p>
                  </a:txBody>
                  <a:tcPr marL="68332" marR="68332" marT="0" marB="0"/>
                </a:tc>
                <a:tc>
                  <a:txBody>
                    <a:bodyPr/>
                    <a:lstStyle/>
                    <a:p>
                      <a:pPr algn="just">
                        <a:lnSpc>
                          <a:spcPct val="115000"/>
                        </a:lnSpc>
                        <a:spcAft>
                          <a:spcPts val="800"/>
                        </a:spcAft>
                      </a:pPr>
                      <a:r>
                        <a:rPr lang="en-IN" sz="1100" dirty="0">
                          <a:effectLst/>
                          <a:latin typeface="+mn-lt"/>
                          <a:ea typeface="Times New Roman" panose="02020603050405020304" pitchFamily="18" charset="0"/>
                          <a:cs typeface="Times New Roman" panose="02020603050405020304" pitchFamily="18" charset="0"/>
                        </a:rPr>
                        <a:t>This article examines employment challenges in India in the ILO’S decent work framework.  Remarkably, jobs were created in the organized sector, in the regular salary category, and in the services sector in 2017-18. However, the rate of employment growth in these segments is very low and cannot offset the net loss of employment in the unorganized sector, temporary jobs and agriculture and manufacturing, particularly in rural areas. The article advocates for urgent policy interventions to ensure access to productive and decent work for all in India.</a:t>
                      </a:r>
                      <a:r>
                        <a:rPr lang="en-IN" sz="1100" baseline="30000" dirty="0">
                          <a:solidFill>
                            <a:srgbClr val="000000"/>
                          </a:solidFill>
                          <a:effectLst/>
                          <a:latin typeface="+mn-lt"/>
                          <a:ea typeface="Times New Roman" panose="02020603050405020304" pitchFamily="18" charset="0"/>
                          <a:cs typeface="Times New Roman" panose="02020603050405020304" pitchFamily="18" charset="0"/>
                        </a:rPr>
                        <a:t> </a:t>
                      </a:r>
                      <a:r>
                        <a:rPr lang="en-US" sz="1100" baseline="30000" dirty="0">
                          <a:solidFill>
                            <a:srgbClr val="000000"/>
                          </a:solidFill>
                          <a:effectLst/>
                          <a:latin typeface="+mn-lt"/>
                          <a:ea typeface="Times New Roman" panose="02020603050405020304" pitchFamily="18" charset="0"/>
                          <a:cs typeface="Times New Roman" panose="02020603050405020304" pitchFamily="18" charset="0"/>
                        </a:rPr>
                        <a:t>[5]</a:t>
                      </a:r>
                      <a:endParaRPr lang="en-IN" sz="1100" dirty="0">
                        <a:effectLst/>
                        <a:latin typeface="+mn-lt"/>
                        <a:ea typeface="Times New Roman" panose="02020603050405020304" pitchFamily="18" charset="0"/>
                        <a:cs typeface="Times New Roman" panose="02020603050405020304" pitchFamily="18" charset="0"/>
                      </a:endParaRPr>
                    </a:p>
                  </a:txBody>
                  <a:tcPr marL="68332" marR="68332" marT="0" marB="0"/>
                </a:tc>
                <a:extLst>
                  <a:ext uri="{0D108BD9-81ED-4DB2-BD59-A6C34878D82A}">
                    <a16:rowId xmlns:a16="http://schemas.microsoft.com/office/drawing/2014/main" val="793225820"/>
                  </a:ext>
                </a:extLst>
              </a:tr>
            </a:tbl>
          </a:graphicData>
        </a:graphic>
      </p:graphicFrame>
    </p:spTree>
    <p:extLst>
      <p:ext uri="{BB962C8B-B14F-4D97-AF65-F5344CB8AC3E}">
        <p14:creationId xmlns:p14="http://schemas.microsoft.com/office/powerpoint/2010/main" val="3228072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D0018D7-2645-CBD8-0EBB-F605B2142F5D}"/>
              </a:ext>
            </a:extLst>
          </p:cNvPr>
          <p:cNvPicPr>
            <a:picLocks noChangeAspect="1"/>
          </p:cNvPicPr>
          <p:nvPr/>
        </p:nvPicPr>
        <p:blipFill>
          <a:blip r:embed="rId2">
            <a:lum bright="70000" contrast="-7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767828" y="3429001"/>
            <a:ext cx="4426203" cy="3492828"/>
          </a:xfrm>
          <a:prstGeom prst="rect">
            <a:avLst/>
          </a:prstGeom>
        </p:spPr>
      </p:pic>
      <p:pic>
        <p:nvPicPr>
          <p:cNvPr id="5" name="Picture 4">
            <a:extLst>
              <a:ext uri="{FF2B5EF4-FFF2-40B4-BE49-F238E27FC236}">
                <a16:creationId xmlns:a16="http://schemas.microsoft.com/office/drawing/2014/main" id="{232E56FB-1B6E-D98B-248A-EC26919765BD}"/>
              </a:ext>
            </a:extLst>
          </p:cNvPr>
          <p:cNvPicPr>
            <a:picLocks noChangeAspect="1"/>
          </p:cNvPicPr>
          <p:nvPr/>
        </p:nvPicPr>
        <p:blipFill>
          <a:blip r:embed="rId4">
            <a:lum bright="70000" contrast="-70000"/>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608064" y="0"/>
            <a:ext cx="5583936" cy="3391492"/>
          </a:xfrm>
          <a:prstGeom prst="rect">
            <a:avLst/>
          </a:prstGeom>
        </p:spPr>
      </p:pic>
      <p:pic>
        <p:nvPicPr>
          <p:cNvPr id="18" name="Picture 17">
            <a:extLst>
              <a:ext uri="{FF2B5EF4-FFF2-40B4-BE49-F238E27FC236}">
                <a16:creationId xmlns:a16="http://schemas.microsoft.com/office/drawing/2014/main" id="{E9389A48-BBD5-7E43-A824-EF00CBE1D230}"/>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085844" y="4549142"/>
            <a:ext cx="4142740" cy="2308858"/>
          </a:xfrm>
          <a:prstGeom prst="rect">
            <a:avLst/>
          </a:prstGeom>
        </p:spPr>
      </p:pic>
      <p:pic>
        <p:nvPicPr>
          <p:cNvPr id="13" name="Picture 12">
            <a:extLst>
              <a:ext uri="{FF2B5EF4-FFF2-40B4-BE49-F238E27FC236}">
                <a16:creationId xmlns:a16="http://schemas.microsoft.com/office/drawing/2014/main" id="{E5148690-6823-6B51-33BC-EC63538D5482}"/>
              </a:ext>
            </a:extLst>
          </p:cNvPr>
          <p:cNvPicPr>
            <a:picLocks noChangeAspect="1"/>
          </p:cNvPicPr>
          <p:nvPr/>
        </p:nvPicPr>
        <p:blipFill>
          <a:blip r:embed="rId8">
            <a:lum bright="70000" contrast="-70000"/>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2389632" y="0"/>
            <a:ext cx="5716524" cy="5291328"/>
          </a:xfrm>
          <a:prstGeom prst="rect">
            <a:avLst/>
          </a:prstGeom>
        </p:spPr>
      </p:pic>
      <p:pic>
        <p:nvPicPr>
          <p:cNvPr id="21" name="Picture 20">
            <a:extLst>
              <a:ext uri="{FF2B5EF4-FFF2-40B4-BE49-F238E27FC236}">
                <a16:creationId xmlns:a16="http://schemas.microsoft.com/office/drawing/2014/main" id="{D647DB15-4AAB-B62A-2AD1-8F41D1800EF5}"/>
              </a:ext>
            </a:extLst>
          </p:cNvPr>
          <p:cNvPicPr>
            <a:picLocks noChangeAspect="1"/>
          </p:cNvPicPr>
          <p:nvPr/>
        </p:nvPicPr>
        <p:blipFill>
          <a:blip r:embed="rId10">
            <a:lum bright="70000" contrast="-7000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0" y="2884484"/>
            <a:ext cx="4085844" cy="3973515"/>
          </a:xfrm>
          <a:prstGeom prst="rect">
            <a:avLst/>
          </a:prstGeom>
        </p:spPr>
      </p:pic>
      <p:pic>
        <p:nvPicPr>
          <p:cNvPr id="15" name="Picture 14">
            <a:extLst>
              <a:ext uri="{FF2B5EF4-FFF2-40B4-BE49-F238E27FC236}">
                <a16:creationId xmlns:a16="http://schemas.microsoft.com/office/drawing/2014/main" id="{BE710AB5-C471-F2AF-EB67-66C807EACF9F}"/>
              </a:ext>
            </a:extLst>
          </p:cNvPr>
          <p:cNvPicPr>
            <a:picLocks noChangeAspect="1"/>
          </p:cNvPicPr>
          <p:nvPr/>
        </p:nvPicPr>
        <p:blipFill>
          <a:blip r:embed="rId12">
            <a:lum bright="70000" contrast="-70000"/>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27432" y="0"/>
            <a:ext cx="3654552" cy="3429000"/>
          </a:xfrm>
          <a:prstGeom prst="rect">
            <a:avLst/>
          </a:prstGeom>
        </p:spPr>
      </p:pic>
      <p:sp>
        <p:nvSpPr>
          <p:cNvPr id="4" name="Title 3">
            <a:extLst>
              <a:ext uri="{FF2B5EF4-FFF2-40B4-BE49-F238E27FC236}">
                <a16:creationId xmlns:a16="http://schemas.microsoft.com/office/drawing/2014/main" id="{F952051A-A82B-4886-9851-E43E2DFB9940}"/>
              </a:ext>
            </a:extLst>
          </p:cNvPr>
          <p:cNvSpPr>
            <a:spLocks noGrp="1"/>
          </p:cNvSpPr>
          <p:nvPr>
            <p:ph type="title"/>
          </p:nvPr>
        </p:nvSpPr>
        <p:spPr/>
        <p:txBody>
          <a:bodyPr/>
          <a:lstStyle/>
          <a:p>
            <a:r>
              <a:rPr lang="en-US" u="sng" dirty="0"/>
              <a:t>Problem Summary</a:t>
            </a:r>
            <a:endParaRPr lang="en-IN" u="sng" dirty="0"/>
          </a:p>
        </p:txBody>
      </p:sp>
      <p:sp>
        <p:nvSpPr>
          <p:cNvPr id="2" name="Content Placeholder 1">
            <a:extLst>
              <a:ext uri="{FF2B5EF4-FFF2-40B4-BE49-F238E27FC236}">
                <a16:creationId xmlns:a16="http://schemas.microsoft.com/office/drawing/2014/main" id="{A9382818-3C4C-4E27-BF22-4525903C8875}"/>
              </a:ext>
            </a:extLst>
          </p:cNvPr>
          <p:cNvSpPr>
            <a:spLocks noGrp="1"/>
          </p:cNvSpPr>
          <p:nvPr>
            <p:ph sz="half" idx="1"/>
          </p:nvPr>
        </p:nvSpPr>
        <p:spPr/>
        <p:txBody>
          <a:bodyPr>
            <a:normAutofit fontScale="92500"/>
          </a:bodyPr>
          <a:lstStyle/>
          <a:p>
            <a:pPr algn="just"/>
            <a:r>
              <a:rPr lang="en-US" sz="1800" b="0" i="0" u="none" strike="noStrike" baseline="0" dirty="0">
                <a:latin typeface="Times New Roman" panose="02020603050405020304" pitchFamily="18" charset="0"/>
                <a:cs typeface="Times New Roman" panose="02020603050405020304" pitchFamily="18" charset="0"/>
              </a:rPr>
              <a:t>Although with the increase in school and college enrolment rates, the proportion of youth in the </a:t>
            </a:r>
            <a:r>
              <a:rPr lang="en-US" sz="1800" b="0" i="0" u="none" strike="noStrike" baseline="0" dirty="0" err="1">
                <a:latin typeface="Times New Roman" panose="02020603050405020304" pitchFamily="18" charset="0"/>
                <a:cs typeface="Times New Roman" panose="02020603050405020304" pitchFamily="18" charset="0"/>
              </a:rPr>
              <a:t>labour</a:t>
            </a:r>
            <a:r>
              <a:rPr lang="en-US" sz="1800" b="0" i="0" u="none" strike="noStrike" baseline="0" dirty="0">
                <a:latin typeface="Times New Roman" panose="02020603050405020304" pitchFamily="18" charset="0"/>
                <a:cs typeface="Times New Roman" panose="02020603050405020304" pitchFamily="18" charset="0"/>
              </a:rPr>
              <a:t> force has been declining, their high proportions in the </a:t>
            </a:r>
            <a:r>
              <a:rPr lang="en-US" sz="1800" b="0" i="0" u="none" strike="noStrike" baseline="0" dirty="0" err="1">
                <a:latin typeface="Times New Roman" panose="02020603050405020304" pitchFamily="18" charset="0"/>
                <a:cs typeface="Times New Roman" panose="02020603050405020304" pitchFamily="18" charset="0"/>
              </a:rPr>
              <a:t>labour</a:t>
            </a:r>
            <a:r>
              <a:rPr lang="en-US" sz="1800" b="0" i="0" u="none" strike="noStrike" baseline="0" dirty="0">
                <a:latin typeface="Times New Roman" panose="02020603050405020304" pitchFamily="18" charset="0"/>
                <a:cs typeface="Times New Roman" panose="02020603050405020304" pitchFamily="18" charset="0"/>
              </a:rPr>
              <a:t> force indicate that the problem of youth unemployment and underemployment would remain a serious issue in India for many years to come.</a:t>
            </a:r>
            <a:r>
              <a:rPr lang="en-US" dirty="0">
                <a:latin typeface="Times New Roman" panose="02020603050405020304" pitchFamily="18" charset="0"/>
                <a:cs typeface="Times New Roman" panose="02020603050405020304" pitchFamily="18" charset="0"/>
              </a:rPr>
              <a:t> </a:t>
            </a:r>
          </a:p>
          <a:p>
            <a:pPr algn="just"/>
            <a:r>
              <a:rPr lang="en-US" dirty="0">
                <a:latin typeface="Times New Roman" panose="02020603050405020304" pitchFamily="18" charset="0"/>
                <a:cs typeface="Times New Roman" panose="02020603050405020304" pitchFamily="18" charset="0"/>
              </a:rPr>
              <a:t>Here, through this project, we show various job openings as well as the sources through which the dream jobs can be acquired. </a:t>
            </a:r>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The language selection is an add-on to reach maximum people.</a:t>
            </a:r>
            <a:endParaRPr lang="en-US"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D908654D-F1F2-4BF7-82BD-3081E0CC99BF}"/>
              </a:ext>
            </a:extLst>
          </p:cNvPr>
          <p:cNvPicPr>
            <a:picLocks noGrp="1" noChangeAspect="1"/>
          </p:cNvPicPr>
          <p:nvPr>
            <p:ph sz="half" idx="2"/>
          </p:nvPr>
        </p:nvPicPr>
        <p:blipFill rotWithShape="1">
          <a:blip r:embed="rId14"/>
          <a:stretch/>
        </p:blipFill>
        <p:spPr bwMode="auto">
          <a:xfrm>
            <a:off x="6225334" y="2419198"/>
            <a:ext cx="5128466" cy="3164192"/>
          </a:xfrm>
          <a:prstGeom prst="rect">
            <a:avLst/>
          </a:prstGeom>
          <a:ln>
            <a:solidFill>
              <a:schemeClr val="bg1"/>
            </a:solid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0CFB9D58-43E8-4005-B47C-2EB4D4B2A3E9}"/>
              </a:ext>
            </a:extLst>
          </p:cNvPr>
          <p:cNvSpPr txBox="1"/>
          <p:nvPr/>
        </p:nvSpPr>
        <p:spPr>
          <a:xfrm>
            <a:off x="6280199" y="5394235"/>
            <a:ext cx="4991877" cy="600164"/>
          </a:xfrm>
          <a:prstGeom prst="rect">
            <a:avLst/>
          </a:prstGeom>
          <a:noFill/>
        </p:spPr>
        <p:txBody>
          <a:bodyPr wrap="square" rtlCol="0">
            <a:spAutoFit/>
          </a:bodyPr>
          <a:lstStyle/>
          <a:p>
            <a:r>
              <a:rPr lang="en-US" sz="1050" dirty="0"/>
              <a:t>The table given here shows the difficulties faced in the way of getting jobs.</a:t>
            </a:r>
            <a:r>
              <a:rPr lang="en-US" sz="1200" b="0" dirty="0">
                <a:effectLst/>
                <a:latin typeface="Times New Roman" panose="02020603050405020304" pitchFamily="18" charset="0"/>
                <a:ea typeface="Times New Roman" panose="02020603050405020304" pitchFamily="18" charset="0"/>
                <a:cs typeface="Times New Roman" panose="02020603050405020304" pitchFamily="18" charset="0"/>
              </a:rPr>
              <a:t>[4]</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sz="1050" dirty="0"/>
          </a:p>
        </p:txBody>
      </p:sp>
      <p:sp>
        <p:nvSpPr>
          <p:cNvPr id="8" name="TextBox 7">
            <a:extLst>
              <a:ext uri="{FF2B5EF4-FFF2-40B4-BE49-F238E27FC236}">
                <a16:creationId xmlns:a16="http://schemas.microsoft.com/office/drawing/2014/main" id="{67F68AF2-B35F-E07C-E1EA-A180DB2486D8}"/>
              </a:ext>
            </a:extLst>
          </p:cNvPr>
          <p:cNvSpPr txBox="1"/>
          <p:nvPr/>
        </p:nvSpPr>
        <p:spPr>
          <a:xfrm>
            <a:off x="6096000" y="7336154"/>
            <a:ext cx="3497580" cy="230832"/>
          </a:xfrm>
          <a:prstGeom prst="rect">
            <a:avLst/>
          </a:prstGeom>
          <a:noFill/>
        </p:spPr>
        <p:txBody>
          <a:bodyPr wrap="square" rtlCol="0">
            <a:spAutoFit/>
          </a:bodyPr>
          <a:lstStyle/>
          <a:p>
            <a:r>
              <a:rPr lang="en-IN" sz="900" dirty="0">
                <a:hlinkClick r:id="rId5" tooltip="https://thebluediamondgallery.com/tablet-dictionary/e/experience.html"/>
              </a:rPr>
              <a:t>This Photo</a:t>
            </a:r>
            <a:r>
              <a:rPr lang="en-IN" sz="900" dirty="0"/>
              <a:t> by Unknown Author is licensed under </a:t>
            </a:r>
            <a:r>
              <a:rPr lang="en-IN" sz="900" dirty="0">
                <a:hlinkClick r:id="rId15" tooltip="https://creativecommons.org/licenses/by-sa/3.0/"/>
              </a:rPr>
              <a:t>CC BY-SA</a:t>
            </a:r>
            <a:endParaRPr lang="en-IN" sz="900" dirty="0"/>
          </a:p>
        </p:txBody>
      </p:sp>
      <p:sp>
        <p:nvSpPr>
          <p:cNvPr id="11" name="TextBox 10">
            <a:extLst>
              <a:ext uri="{FF2B5EF4-FFF2-40B4-BE49-F238E27FC236}">
                <a16:creationId xmlns:a16="http://schemas.microsoft.com/office/drawing/2014/main" id="{8E74F8FA-E952-CBF4-40F7-63C4BF20E98C}"/>
              </a:ext>
            </a:extLst>
          </p:cNvPr>
          <p:cNvSpPr txBox="1"/>
          <p:nvPr/>
        </p:nvSpPr>
        <p:spPr>
          <a:xfrm>
            <a:off x="9066784" y="7240251"/>
            <a:ext cx="2674620" cy="369332"/>
          </a:xfrm>
          <a:prstGeom prst="rect">
            <a:avLst/>
          </a:prstGeom>
          <a:noFill/>
        </p:spPr>
        <p:txBody>
          <a:bodyPr wrap="square" rtlCol="0">
            <a:spAutoFit/>
          </a:bodyPr>
          <a:lstStyle/>
          <a:p>
            <a:r>
              <a:rPr lang="en-IN" sz="900">
                <a:hlinkClick r:id="rId3" tooltip="https://www.picserver.org/k/knowledge.html"/>
              </a:rPr>
              <a:t>This Photo</a:t>
            </a:r>
            <a:r>
              <a:rPr lang="en-IN" sz="900"/>
              <a:t> by Unknown Author is licensed under </a:t>
            </a:r>
            <a:r>
              <a:rPr lang="en-IN" sz="900">
                <a:hlinkClick r:id="rId15" tooltip="https://creativecommons.org/licenses/by-sa/3.0/"/>
              </a:rPr>
              <a:t>CC BY-SA</a:t>
            </a:r>
            <a:endParaRPr lang="en-IN" sz="900"/>
          </a:p>
        </p:txBody>
      </p:sp>
      <p:sp>
        <p:nvSpPr>
          <p:cNvPr id="16" name="TextBox 15">
            <a:extLst>
              <a:ext uri="{FF2B5EF4-FFF2-40B4-BE49-F238E27FC236}">
                <a16:creationId xmlns:a16="http://schemas.microsoft.com/office/drawing/2014/main" id="{74224B97-02AD-9B0A-1C59-D248A7ACF817}"/>
              </a:ext>
            </a:extLst>
          </p:cNvPr>
          <p:cNvSpPr txBox="1"/>
          <p:nvPr/>
        </p:nvSpPr>
        <p:spPr>
          <a:xfrm>
            <a:off x="3996944" y="6955986"/>
            <a:ext cx="2389632" cy="369332"/>
          </a:xfrm>
          <a:prstGeom prst="rect">
            <a:avLst/>
          </a:prstGeom>
          <a:noFill/>
        </p:spPr>
        <p:txBody>
          <a:bodyPr wrap="square" rtlCol="0">
            <a:spAutoFit/>
          </a:bodyPr>
          <a:lstStyle/>
          <a:p>
            <a:r>
              <a:rPr lang="en-IN" sz="900">
                <a:hlinkClick r:id="rId13" tooltip="https://www.alrobertson.co.uk/2018/04/26/information-wants-to-be-far-more-than-free/"/>
              </a:rPr>
              <a:t>This Photo</a:t>
            </a:r>
            <a:r>
              <a:rPr lang="en-IN" sz="900"/>
              <a:t> by Unknown Author is licensed under </a:t>
            </a:r>
            <a:r>
              <a:rPr lang="en-IN" sz="900">
                <a:hlinkClick r:id="rId15" tooltip="https://creativecommons.org/licenses/by-sa/3.0/"/>
              </a:rPr>
              <a:t>CC BY-SA</a:t>
            </a:r>
            <a:endParaRPr lang="en-IN" sz="900"/>
          </a:p>
        </p:txBody>
      </p:sp>
      <p:sp>
        <p:nvSpPr>
          <p:cNvPr id="19" name="TextBox 18">
            <a:extLst>
              <a:ext uri="{FF2B5EF4-FFF2-40B4-BE49-F238E27FC236}">
                <a16:creationId xmlns:a16="http://schemas.microsoft.com/office/drawing/2014/main" id="{EC5AC432-1846-83C9-CA62-D9DCDB781FCB}"/>
              </a:ext>
            </a:extLst>
          </p:cNvPr>
          <p:cNvSpPr txBox="1"/>
          <p:nvPr/>
        </p:nvSpPr>
        <p:spPr>
          <a:xfrm>
            <a:off x="9066784" y="7007381"/>
            <a:ext cx="3125216" cy="230832"/>
          </a:xfrm>
          <a:prstGeom prst="rect">
            <a:avLst/>
          </a:prstGeom>
          <a:noFill/>
        </p:spPr>
        <p:txBody>
          <a:bodyPr wrap="square" rtlCol="0">
            <a:spAutoFit/>
          </a:bodyPr>
          <a:lstStyle/>
          <a:p>
            <a:r>
              <a:rPr lang="en-IN" sz="900">
                <a:hlinkClick r:id="rId7" tooltip="https://news.euspert.com/improve-communication-skills-get-point/"/>
              </a:rPr>
              <a:t>This Photo</a:t>
            </a:r>
            <a:r>
              <a:rPr lang="en-IN" sz="900"/>
              <a:t> by Unknown Author is licensed under </a:t>
            </a:r>
            <a:r>
              <a:rPr lang="en-IN" sz="900">
                <a:hlinkClick r:id="rId16" tooltip="https://creativecommons.org/licenses/by-nc/3.0/"/>
              </a:rPr>
              <a:t>CC BY-NC</a:t>
            </a:r>
            <a:endParaRPr lang="en-IN" sz="900"/>
          </a:p>
        </p:txBody>
      </p:sp>
      <p:sp>
        <p:nvSpPr>
          <p:cNvPr id="22" name="TextBox 21">
            <a:extLst>
              <a:ext uri="{FF2B5EF4-FFF2-40B4-BE49-F238E27FC236}">
                <a16:creationId xmlns:a16="http://schemas.microsoft.com/office/drawing/2014/main" id="{1615F274-E9FF-F24C-D76F-CB63E27C5616}"/>
              </a:ext>
            </a:extLst>
          </p:cNvPr>
          <p:cNvSpPr txBox="1"/>
          <p:nvPr/>
        </p:nvSpPr>
        <p:spPr>
          <a:xfrm>
            <a:off x="6198475" y="7015163"/>
            <a:ext cx="3035808" cy="230832"/>
          </a:xfrm>
          <a:prstGeom prst="rect">
            <a:avLst/>
          </a:prstGeom>
          <a:noFill/>
        </p:spPr>
        <p:txBody>
          <a:bodyPr wrap="square" rtlCol="0">
            <a:spAutoFit/>
          </a:bodyPr>
          <a:lstStyle/>
          <a:p>
            <a:r>
              <a:rPr lang="en-IN" sz="900">
                <a:hlinkClick r:id="rId11" tooltip="https://www.picpedia.org/chalkboard/j/job-search.html"/>
              </a:rPr>
              <a:t>This Photo</a:t>
            </a:r>
            <a:r>
              <a:rPr lang="en-IN" sz="900"/>
              <a:t> by Unknown Author is licensed under </a:t>
            </a:r>
            <a:r>
              <a:rPr lang="en-IN" sz="900">
                <a:hlinkClick r:id="rId15" tooltip="https://creativecommons.org/licenses/by-sa/3.0/"/>
              </a:rPr>
              <a:t>CC BY-SA</a:t>
            </a:r>
            <a:endParaRPr lang="en-IN" sz="900"/>
          </a:p>
        </p:txBody>
      </p:sp>
    </p:spTree>
    <p:extLst>
      <p:ext uri="{BB962C8B-B14F-4D97-AF65-F5344CB8AC3E}">
        <p14:creationId xmlns:p14="http://schemas.microsoft.com/office/powerpoint/2010/main" val="221553734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Quotable</Template>
  <TotalTime>774</TotalTime>
  <Words>1282</Words>
  <Application>Microsoft Office PowerPoint</Application>
  <PresentationFormat>Widescreen</PresentationFormat>
  <Paragraphs>116</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Calibri Light</vt:lpstr>
      <vt:lpstr>Gadugi</vt:lpstr>
      <vt:lpstr>Times New Roman</vt:lpstr>
      <vt:lpstr>Office Theme</vt:lpstr>
      <vt:lpstr>PowerPoint Presentation</vt:lpstr>
      <vt:lpstr>INTRODUCTION</vt:lpstr>
      <vt:lpstr>OBJECTIVE OF PROJECT</vt:lpstr>
      <vt:lpstr>EXISTING SIMILAR PROJECTS / APPLICATION STUDY</vt:lpstr>
      <vt:lpstr>Indeed Interface</vt:lpstr>
      <vt:lpstr>Indeed Interface</vt:lpstr>
      <vt:lpstr>LinkedIn Interface</vt:lpstr>
      <vt:lpstr>RESEARCH GAP</vt:lpstr>
      <vt:lpstr>Problem Summary</vt:lpstr>
      <vt:lpstr>AEIOU CANVAS</vt:lpstr>
      <vt:lpstr>EMPATHY CANVAS</vt:lpstr>
      <vt:lpstr>IDEATION CANVAS</vt:lpstr>
      <vt:lpstr>PRODUCT DEVELOPMENT CANVAS</vt:lpstr>
      <vt:lpstr>LEARNING NEED MATRIX</vt:lpstr>
      <vt:lpstr>MINDMAP</vt:lpstr>
      <vt:lpstr>PROTOTYPE</vt:lpstr>
      <vt:lpstr>HARDWARE / SOFTWARE REQUIREMENTS</vt:lpstr>
      <vt:lpstr>MODULES</vt:lpstr>
      <vt:lpstr>FEATURES</vt:lpstr>
      <vt:lpstr>LIMITATIONS</vt:lpstr>
      <vt:lpstr>FUTURE SCOPE</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 Summary</dc:title>
  <dc:creator>Unnati Parikh</dc:creator>
  <cp:lastModifiedBy>Unnati Parikh</cp:lastModifiedBy>
  <cp:revision>31</cp:revision>
  <dcterms:created xsi:type="dcterms:W3CDTF">2022-05-21T13:36:17Z</dcterms:created>
  <dcterms:modified xsi:type="dcterms:W3CDTF">2022-05-24T09:34:08Z</dcterms:modified>
</cp:coreProperties>
</file>